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Layouts/slideLayout50.xml" ContentType="application/vnd.openxmlformats-officedocument.presentationml.slideLayout+xml"/>
  <Override PartName="/ppt/slideLayouts/slideLayout122.xml" ContentType="application/vnd.openxmlformats-officedocument.presentationml.slideLayout+xml"/>
  <Override PartName="/ppt/slideLayouts/slideLayout1.xml" ContentType="application/vnd.openxmlformats-officedocument.presentationml.slideLayout+xml"/>
  <Override PartName="/ppt/slideLayouts/slideLayout51.xml" ContentType="application/vnd.openxmlformats-officedocument.presentationml.slideLayout+xml"/>
  <Override PartName="/ppt/slideLayouts/slideLayout12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2.xml" ContentType="application/vnd.openxmlformats-officedocument.presentationml.slideLayout+xml"/>
  <Override PartName="/ppt/slideLayouts/slideLayout30.xml" ContentType="application/vnd.openxmlformats-officedocument.presentationml.slideLayout+xml"/>
  <Override PartName="/ppt/slideLayouts/slideLayout52.xml" ContentType="application/vnd.openxmlformats-officedocument.presentationml.slideLayout+xml"/>
  <Override PartName="/ppt/slideLayouts/slideLayout124.xml" ContentType="application/vnd.openxmlformats-officedocument.presentationml.slideLayout+xml"/>
  <Override PartName="/ppt/slideLayouts/slideLayout4.xml" ContentType="application/vnd.openxmlformats-officedocument.presentationml.slideLayout+xml"/>
  <Override PartName="/ppt/slideLayouts/slideLayout103.xml" ContentType="application/vnd.openxmlformats-officedocument.presentationml.slideLayout+xml"/>
  <Override PartName="/ppt/slideLayouts/slideLayout31.xml" ContentType="application/vnd.openxmlformats-officedocument.presentationml.slideLayout+xml"/>
  <Override PartName="/ppt/slideLayouts/slideLayout125.xml" ContentType="application/vnd.openxmlformats-officedocument.presentationml.slideLayout+xml"/>
  <Override PartName="/ppt/slideLayouts/slideLayout5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04.xml" ContentType="application/vnd.openxmlformats-officedocument.presentationml.slideLayout+xml"/>
  <Override PartName="/ppt/slideLayouts/slideLayout32.xml" ContentType="application/vnd.openxmlformats-officedocument.presentationml.slideLayout+xml"/>
  <Override PartName="/ppt/slideLayouts/slideLayout126.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5.xml" ContentType="application/vnd.openxmlformats-officedocument.presentationml.slideLayout+xml"/>
  <Override PartName="/ppt/slideLayouts/slideLayout33.xml" ContentType="application/vnd.openxmlformats-officedocument.presentationml.slideLayout+xml"/>
  <Override PartName="/ppt/slideLayouts/slideLayout127.xml" ContentType="application/vnd.openxmlformats-officedocument.presentationml.slideLayout+xml"/>
  <Override PartName="/ppt/slideLayouts/slideLayout5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06.xml" ContentType="application/vnd.openxmlformats-officedocument.presentationml.slideLayout+xml"/>
  <Override PartName="/ppt/slideLayouts/slideLayout34.xml" ContentType="application/vnd.openxmlformats-officedocument.presentationml.slideLayout+xml"/>
  <Override PartName="/ppt/slideLayouts/slideLayout128.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07.xml" ContentType="application/vnd.openxmlformats-officedocument.presentationml.slideLayout+xml"/>
  <Override PartName="/ppt/slideLayouts/slideLayout35.xml" ContentType="application/vnd.openxmlformats-officedocument.presentationml.slideLayout+xml"/>
  <Override PartName="/ppt/slideLayouts/slideLayout129.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08.xml" ContentType="application/vnd.openxmlformats-officedocument.presentationml.slideLayout+xml"/>
  <Override PartName="/ppt/slideLayouts/slideLayout3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109.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14.xml" ContentType="application/vnd.openxmlformats-officedocument.presentationml.slideLayout+xml"/>
  <Override PartName="/ppt/slideLayouts/slideLayout42.xml" ContentType="application/vnd.openxmlformats-officedocument.presentationml.slideLayout+xml"/>
  <Override PartName="/ppt/slideLayouts/slideLayout136.xml" ContentType="application/vnd.openxmlformats-officedocument.presentationml.slideLayout+xml"/>
  <Override PartName="/ppt/slideLayouts/slideLayout64.xml" ContentType="application/vnd.openxmlformats-officedocument.presentationml.slideLayout+xml"/>
  <Override PartName="/ppt/slideLayouts/slideLayout21.xml" ContentType="application/vnd.openxmlformats-officedocument.presentationml.slideLayout+xml"/>
  <Override PartName="/ppt/slideLayouts/slideLayout115.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116.xml" ContentType="application/vnd.openxmlformats-officedocument.presentationml.slideLayout+xml"/>
  <Override PartName="/ppt/slideLayouts/slideLayout22.xml" ContentType="application/vnd.openxmlformats-officedocument.presentationml.slideLayout+xml"/>
  <Override PartName="/ppt/slideLayouts/slideLayout45.xml" ContentType="application/vnd.openxmlformats-officedocument.presentationml.slideLayout+xml"/>
  <Override PartName="/ppt/slideLayouts/slideLayout117.xml" ContentType="application/vnd.openxmlformats-officedocument.presentationml.slideLayout+xml"/>
  <Override PartName="/ppt/slideLayouts/slideLayout23.xml" ContentType="application/vnd.openxmlformats-officedocument.presentationml.slideLayout+xml"/>
  <Override PartName="/ppt/slideLayouts/slideLayout46.xml" ContentType="application/vnd.openxmlformats-officedocument.presentationml.slideLayout+xml"/>
  <Override PartName="/ppt/slideLayouts/slideLayout118.xml" ContentType="application/vnd.openxmlformats-officedocument.presentationml.slideLayout+xml"/>
  <Override PartName="/ppt/slideLayouts/slideLayout24.xml" ContentType="application/vnd.openxmlformats-officedocument.presentationml.slideLayout+xml"/>
  <Override PartName="/ppt/slideLayouts/slideLayout47.xml" ContentType="application/vnd.openxmlformats-officedocument.presentationml.slideLayout+xml"/>
  <Override PartName="/ppt/slideLayouts/slideLayout119.xml" ContentType="application/vnd.openxmlformats-officedocument.presentationml.slideLayout+xml"/>
  <Override PartName="/ppt/slideLayouts/slideLayout25.xml" ContentType="application/vnd.openxmlformats-officedocument.presentationml.slideLayout+xml"/>
  <Override PartName="/ppt/slideLayouts/slideLayout48.xml" ContentType="application/vnd.openxmlformats-officedocument.presentationml.slideLayout+xml"/>
  <Override PartName="/ppt/slideLayouts/slideLayout26.xml" ContentType="application/vnd.openxmlformats-officedocument.presentationml.slideLayout+xml"/>
  <Override PartName="/ppt/slideLayouts/slideLayout49.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134.xml" ContentType="application/vnd.openxmlformats-officedocument.presentationml.slideLayout+xml"/>
  <Override PartName="/ppt/slideLayouts/slideLayout40.xml" ContentType="application/vnd.openxmlformats-officedocument.presentationml.slideLayout+xml"/>
  <Override PartName="/ppt/slideLayouts/slideLayout112.xml" ContentType="application/vnd.openxmlformats-officedocument.presentationml.slideLayout+xml"/>
  <Override PartName="/ppt/slideLayouts/slideLayout63.xml" ContentType="application/vnd.openxmlformats-officedocument.presentationml.slideLayout+xml"/>
  <Override PartName="/ppt/slideLayouts/slideLayout135.xml" ContentType="application/vnd.openxmlformats-officedocument.presentationml.slideLayout+xml"/>
  <Override PartName="/ppt/slideLayouts/slideLayout41.xml" ContentType="application/vnd.openxmlformats-officedocument.presentationml.slideLayout+xml"/>
  <Override PartName="/ppt/slideLayouts/slideLayout113.xml" ContentType="application/vnd.openxmlformats-officedocument.presentationml.slideLayout+xml"/>
  <Override PartName="/ppt/slideLayouts/slideLayout60.xml" ContentType="application/vnd.openxmlformats-officedocument.presentationml.slideLayout+xml"/>
  <Override PartName="/ppt/slideLayouts/slideLayout132.xml" ContentType="application/vnd.openxmlformats-officedocument.presentationml.slideLayout+xml"/>
  <Override PartName="/ppt/slideLayouts/slideLayout61.xml" ContentType="application/vnd.openxmlformats-officedocument.presentationml.slideLayout+xml"/>
  <Override PartName="/ppt/slideLayouts/slideLayout133.xml" ContentType="application/vnd.openxmlformats-officedocument.presentationml.slideLayout+xml"/>
  <Override PartName="/ppt/slideLayouts/slideLayout65.xml" ContentType="application/vnd.openxmlformats-officedocument.presentationml.slideLayout+xml"/>
  <Override PartName="/ppt/slideLayouts/slideLayout137.xml" ContentType="application/vnd.openxmlformats-officedocument.presentationml.slideLayout+xml"/>
  <Override PartName="/ppt/slideLayouts/slideLayout66.xml" ContentType="application/vnd.openxmlformats-officedocument.presentationml.slideLayout+xml"/>
  <Override PartName="/ppt/slideLayouts/slideLayout138.xml" ContentType="application/vnd.openxmlformats-officedocument.presentationml.slideLayout+xml"/>
  <Override PartName="/ppt/slideLayouts/slideLayout67.xml" ContentType="application/vnd.openxmlformats-officedocument.presentationml.slideLayout+xml"/>
  <Override PartName="/ppt/slideLayouts/slideLayout139.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42.xml" ContentType="application/vnd.openxmlformats-officedocument.presentationml.slideLayout+xml"/>
  <Override PartName="/ppt/slideLayouts/slideLayout71.xml" ContentType="application/vnd.openxmlformats-officedocument.presentationml.slideLayout+xml"/>
  <Override PartName="/ppt/slideLayouts/slideLayout143.xml" ContentType="application/vnd.openxmlformats-officedocument.presentationml.slideLayout+xml"/>
  <Override PartName="/ppt/slideLayouts/slideLayout72.xml" ContentType="application/vnd.openxmlformats-officedocument.presentationml.slideLayout+xml"/>
  <Override PartName="/ppt/slideLayouts/slideLayout144.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_rels/slideLayout122.xml.rels" ContentType="application/vnd.openxmlformats-package.relationships+xml"/>
  <Override PartName="/ppt/slideLayouts/_rels/slideLayout50.xml.rels" ContentType="application/vnd.openxmlformats-package.relationships+xml"/>
  <Override PartName="/ppt/slideLayouts/_rels/slideLayout1.xml.rels" ContentType="application/vnd.openxmlformats-package.relationships+xml"/>
  <Override PartName="/ppt/slideLayouts/_rels/slideLayout123.xml.rels" ContentType="application/vnd.openxmlformats-package.relationships+xml"/>
  <Override PartName="/ppt/slideLayouts/_rels/slideLayout51.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124.xml.rels" ContentType="application/vnd.openxmlformats-package.relationships+xml"/>
  <Override PartName="/ppt/slideLayouts/_rels/slideLayout10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125.xml.rels" ContentType="application/vnd.openxmlformats-package.relationships+xml"/>
  <Override PartName="/ppt/slideLayouts/_rels/slideLayout53.xml.rels" ContentType="application/vnd.openxmlformats-package.relationships+xml"/>
  <Override PartName="/ppt/slideLayouts/_rels/slideLayout10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26.xml.rels" ContentType="application/vnd.openxmlformats-package.relationships+xml"/>
  <Override PartName="/ppt/slideLayouts/_rels/slideLayout54.xml.rels" ContentType="application/vnd.openxmlformats-package.relationships+xml"/>
  <Override PartName="/ppt/slideLayouts/_rels/slideLayout104.xml.rels" ContentType="application/vnd.openxmlformats-package.relationships+xml"/>
  <Override PartName="/ppt/slideLayouts/_rels/slideLayout3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27.xml.rels" ContentType="application/vnd.openxmlformats-package.relationships+xml"/>
  <Override PartName="/ppt/slideLayouts/_rels/slideLayout55.xml.rels" ContentType="application/vnd.openxmlformats-package.relationships+xml"/>
  <Override PartName="/ppt/slideLayouts/_rels/slideLayout105.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8.xml.rels" ContentType="application/vnd.openxmlformats-package.relationships+xml"/>
  <Override PartName="/ppt/slideLayouts/_rels/slideLayout56.xml.rels" ContentType="application/vnd.openxmlformats-package.relationships+xml"/>
  <Override PartName="/ppt/slideLayouts/_rels/slideLayout10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129.xml.rels" ContentType="application/vnd.openxmlformats-package.relationships+xml"/>
  <Override PartName="/ppt/slideLayouts/_rels/slideLayout57.xml.rels" ContentType="application/vnd.openxmlformats-package.relationships+xml"/>
  <Override PartName="/ppt/slideLayouts/_rels/slideLayout10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8.xml.rels" ContentType="application/vnd.openxmlformats-package.relationships+xml"/>
  <Override PartName="/ppt/slideLayouts/_rels/slideLayout10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10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36.xml.rels" ContentType="application/vnd.openxmlformats-package.relationships+xml"/>
  <Override PartName="/ppt/slideLayouts/_rels/slideLayout64.xml.rels" ContentType="application/vnd.openxmlformats-package.relationships+xml"/>
  <Override PartName="/ppt/slideLayouts/_rels/slideLayout114.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115.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116.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117.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118.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119.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49.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134.xml.rels" ContentType="application/vnd.openxmlformats-package.relationships+xml"/>
  <Override PartName="/ppt/slideLayouts/_rels/slideLayout62.xml.rels" ContentType="application/vnd.openxmlformats-package.relationships+xml"/>
  <Override PartName="/ppt/slideLayouts/_rels/slideLayout112.xml.rels" ContentType="application/vnd.openxmlformats-package.relationships+xml"/>
  <Override PartName="/ppt/slideLayouts/_rels/slideLayout40.xml.rels" ContentType="application/vnd.openxmlformats-package.relationships+xml"/>
  <Override PartName="/ppt/slideLayouts/_rels/slideLayout135.xml.rels" ContentType="application/vnd.openxmlformats-package.relationships+xml"/>
  <Override PartName="/ppt/slideLayouts/_rels/slideLayout63.xml.rels" ContentType="application/vnd.openxmlformats-package.relationships+xml"/>
  <Override PartName="/ppt/slideLayouts/_rels/slideLayout113.xml.rels" ContentType="application/vnd.openxmlformats-package.relationships+xml"/>
  <Override PartName="/ppt/slideLayouts/_rels/slideLayout41.xml.rels" ContentType="application/vnd.openxmlformats-package.relationships+xml"/>
  <Override PartName="/ppt/slideLayouts/_rels/slideLayout132.xml.rels" ContentType="application/vnd.openxmlformats-package.relationships+xml"/>
  <Override PartName="/ppt/slideLayouts/_rels/slideLayout60.xml.rels" ContentType="application/vnd.openxmlformats-package.relationships+xml"/>
  <Override PartName="/ppt/slideLayouts/_rels/slideLayout133.xml.rels" ContentType="application/vnd.openxmlformats-package.relationships+xml"/>
  <Override PartName="/ppt/slideLayouts/_rels/slideLayout61.xml.rels" ContentType="application/vnd.openxmlformats-package.relationships+xml"/>
  <Override PartName="/ppt/slideLayouts/_rels/slideLayout137.xml.rels" ContentType="application/vnd.openxmlformats-package.relationships+xml"/>
  <Override PartName="/ppt/slideLayouts/_rels/slideLayout65.xml.rels" ContentType="application/vnd.openxmlformats-package.relationships+xml"/>
  <Override PartName="/ppt/slideLayouts/_rels/slideLayout138.xml.rels" ContentType="application/vnd.openxmlformats-package.relationships+xml"/>
  <Override PartName="/ppt/slideLayouts/_rels/slideLayout66.xml.rels" ContentType="application/vnd.openxmlformats-package.relationships+xml"/>
  <Override PartName="/ppt/slideLayouts/_rels/slideLayout139.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42.xml.rels" ContentType="application/vnd.openxmlformats-package.relationships+xml"/>
  <Override PartName="/ppt/slideLayouts/_rels/slideLayout70.xml.rels" ContentType="application/vnd.openxmlformats-package.relationships+xml"/>
  <Override PartName="/ppt/slideLayouts/_rels/slideLayout143.xml.rels" ContentType="application/vnd.openxmlformats-package.relationships+xml"/>
  <Override PartName="/ppt/slideLayouts/_rels/slideLayout71.xml.rels" ContentType="application/vnd.openxmlformats-package.relationships+xml"/>
  <Override PartName="/ppt/slideLayouts/_rels/slideLayout144.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media/image1.jpeg" ContentType="image/jpeg"/>
  <Override PartName="/ppt/media/image13.png" ContentType="image/png"/>
  <Override PartName="/ppt/media/image8.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5.jpeg" ContentType="image/jpeg"/>
  <Override PartName="/ppt/media/image9.png" ContentType="image/png"/>
  <Override PartName="/ppt/media/image10.jpeg" ContentType="image/jpeg"/>
  <Override PartName="/ppt/media/image11.jpeg" ContentType="image/jpeg"/>
  <Override PartName="/ppt/media/image12.jpeg" ContentType="image/jpeg"/>
  <Override PartName="/ppt/media/image14.jpeg" ContentType="image/jpeg"/>
  <Override PartName="/ppt/media/image16.jpeg" ContentType="image/jpeg"/>
  <Override PartName="/_rels/.rels" ContentType="application/vnd.openxmlformats-package.relationships+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Lst>
  <p:sldIdLst>
    <p:sldId id="256" r:id="rId14"/>
    <p:sldId id="257" r:id="rId15"/>
    <p:sldId id="258" r:id="rId16"/>
    <p:sldId id="259" r:id="rId17"/>
    <p:sldId id="260" r:id="rId18"/>
    <p:sldId id="261" r:id="rId19"/>
    <p:sldId id="262" r:id="rId20"/>
    <p:sldId id="263" r:id="rId21"/>
    <p:sldId id="264" r:id="rId22"/>
  </p:sldIdLst>
  <p:sldSz cx="12193588"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7F5F530A-B1AA-4B9C-80DE-8EFE30660EDF}" type="slidenum">
              <a:t>&lt;#&gt;</a:t>
            </a:fld>
          </a:p>
        </p:txBody>
      </p:sp>
      <p:sp>
        <p:nvSpPr>
          <p:cNvPr id="4" name="PlaceHolder 3"/>
          <p:cNvSpPr>
            <a:spLocks noGrp="1"/>
          </p:cNvSpPr>
          <p:nvPr>
            <p:ph type="dt" idx="3"/>
          </p:nvPr>
        </p:nvSpPr>
        <p:spPr/>
        <p:txBody>
          <a:bodyPr/>
          <a:p>
            <a:r>
              <a:rPr lang="nl-NL"/>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7"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8"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6243B10-16F3-4BFA-AFE2-6CCCD22631AA}" type="slidenum">
              <a:t>&lt;#&gt;</a:t>
            </a:fld>
          </a:p>
        </p:txBody>
      </p:sp>
      <p:sp>
        <p:nvSpPr>
          <p:cNvPr id="7" name="PlaceHolder 6"/>
          <p:cNvSpPr>
            <a:spLocks noGrp="1"/>
          </p:cNvSpPr>
          <p:nvPr>
            <p:ph type="dt" idx="3"/>
          </p:nvPr>
        </p:nvSpPr>
        <p:spPr/>
        <p:txBody>
          <a:bodyPr/>
          <a:p>
            <a:r>
              <a:rPr lang="nl-NL"/>
              <a:t/>
            </a: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35"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36"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25"/>
          </p:nvPr>
        </p:nvSpPr>
        <p:spPr/>
        <p:txBody>
          <a:bodyPr/>
          <a:p>
            <a:r>
              <a:t>Footer</a:t>
            </a:r>
          </a:p>
        </p:txBody>
      </p:sp>
      <p:sp>
        <p:nvSpPr>
          <p:cNvPr id="6" name="PlaceHolder 5"/>
          <p:cNvSpPr>
            <a:spLocks noGrp="1"/>
          </p:cNvSpPr>
          <p:nvPr>
            <p:ph type="sldNum" idx="26"/>
          </p:nvPr>
        </p:nvSpPr>
        <p:spPr/>
        <p:txBody>
          <a:bodyPr/>
          <a:p>
            <a:fld id="{22A24F36-6F7B-492B-AE71-ED382A5834FE}" type="slidenum">
              <a:t>&lt;#&gt;</a:t>
            </a:fld>
          </a:p>
        </p:txBody>
      </p:sp>
      <p:sp>
        <p:nvSpPr>
          <p:cNvPr id="7" name="PlaceHolder 6"/>
          <p:cNvSpPr>
            <a:spLocks noGrp="1"/>
          </p:cNvSpPr>
          <p:nvPr>
            <p:ph type="dt" idx="27"/>
          </p:nvPr>
        </p:nvSpPr>
        <p:spPr/>
        <p:txBody>
          <a:bodyPr/>
          <a:p>
            <a:r>
              <a:rPr lang="nl-NL"/>
              <a:t/>
            </a: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25"/>
          </p:nvPr>
        </p:nvSpPr>
        <p:spPr/>
        <p:txBody>
          <a:bodyPr/>
          <a:p>
            <a:r>
              <a:t>Footer</a:t>
            </a:r>
          </a:p>
        </p:txBody>
      </p:sp>
      <p:sp>
        <p:nvSpPr>
          <p:cNvPr id="4" name="PlaceHolder 3"/>
          <p:cNvSpPr>
            <a:spLocks noGrp="1"/>
          </p:cNvSpPr>
          <p:nvPr>
            <p:ph type="sldNum" idx="26"/>
          </p:nvPr>
        </p:nvSpPr>
        <p:spPr/>
        <p:txBody>
          <a:bodyPr/>
          <a:p>
            <a:fld id="{AB5FED2F-38AB-4CD0-9E8F-ED6562AF4B64}" type="slidenum">
              <a:t>&lt;#&gt;</a:t>
            </a:fld>
          </a:p>
        </p:txBody>
      </p:sp>
      <p:sp>
        <p:nvSpPr>
          <p:cNvPr id="5" name="PlaceHolder 4"/>
          <p:cNvSpPr>
            <a:spLocks noGrp="1"/>
          </p:cNvSpPr>
          <p:nvPr>
            <p:ph type="dt" idx="27"/>
          </p:nvPr>
        </p:nvSpPr>
        <p:spPr/>
        <p:txBody>
          <a:bodyPr/>
          <a:p>
            <a:r>
              <a:rPr lang="nl-NL"/>
              <a:t/>
            </a: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8"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25"/>
          </p:nvPr>
        </p:nvSpPr>
        <p:spPr/>
        <p:txBody>
          <a:bodyPr/>
          <a:p>
            <a:r>
              <a:t>Footer</a:t>
            </a:r>
          </a:p>
        </p:txBody>
      </p:sp>
      <p:sp>
        <p:nvSpPr>
          <p:cNvPr id="4" name="PlaceHolder 3"/>
          <p:cNvSpPr>
            <a:spLocks noGrp="1"/>
          </p:cNvSpPr>
          <p:nvPr>
            <p:ph type="sldNum" idx="26"/>
          </p:nvPr>
        </p:nvSpPr>
        <p:spPr/>
        <p:txBody>
          <a:bodyPr/>
          <a:p>
            <a:fld id="{ECC3ACA5-0EFC-4F93-AD66-57F10B7DE567}" type="slidenum">
              <a:t>&lt;#&gt;</a:t>
            </a:fld>
          </a:p>
        </p:txBody>
      </p:sp>
      <p:sp>
        <p:nvSpPr>
          <p:cNvPr id="5" name="PlaceHolder 4"/>
          <p:cNvSpPr>
            <a:spLocks noGrp="1"/>
          </p:cNvSpPr>
          <p:nvPr>
            <p:ph type="dt" idx="27"/>
          </p:nvPr>
        </p:nvSpPr>
        <p:spPr/>
        <p:txBody>
          <a:bodyPr/>
          <a:p>
            <a:r>
              <a:rPr lang="nl-NL"/>
              <a:t/>
            </a: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40"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41"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42"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25"/>
          </p:nvPr>
        </p:nvSpPr>
        <p:spPr/>
        <p:txBody>
          <a:bodyPr/>
          <a:p>
            <a:r>
              <a:t>Footer</a:t>
            </a:r>
          </a:p>
        </p:txBody>
      </p:sp>
      <p:sp>
        <p:nvSpPr>
          <p:cNvPr id="7" name="PlaceHolder 6"/>
          <p:cNvSpPr>
            <a:spLocks noGrp="1"/>
          </p:cNvSpPr>
          <p:nvPr>
            <p:ph type="sldNum" idx="26"/>
          </p:nvPr>
        </p:nvSpPr>
        <p:spPr/>
        <p:txBody>
          <a:bodyPr/>
          <a:p>
            <a:fld id="{5B01F9B2-84F4-4B52-B7EF-C471C0FDBE5B}" type="slidenum">
              <a:t>&lt;#&gt;</a:t>
            </a:fld>
          </a:p>
        </p:txBody>
      </p:sp>
      <p:sp>
        <p:nvSpPr>
          <p:cNvPr id="8" name="PlaceHolder 7"/>
          <p:cNvSpPr>
            <a:spLocks noGrp="1"/>
          </p:cNvSpPr>
          <p:nvPr>
            <p:ph type="dt" idx="27"/>
          </p:nvPr>
        </p:nvSpPr>
        <p:spPr/>
        <p:txBody>
          <a:bodyPr/>
          <a:p>
            <a:r>
              <a:rPr lang="nl-NL"/>
              <a:t/>
            </a: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44"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45"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46"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25"/>
          </p:nvPr>
        </p:nvSpPr>
        <p:spPr/>
        <p:txBody>
          <a:bodyPr/>
          <a:p>
            <a:r>
              <a:t>Footer</a:t>
            </a:r>
          </a:p>
        </p:txBody>
      </p:sp>
      <p:sp>
        <p:nvSpPr>
          <p:cNvPr id="7" name="PlaceHolder 6"/>
          <p:cNvSpPr>
            <a:spLocks noGrp="1"/>
          </p:cNvSpPr>
          <p:nvPr>
            <p:ph type="sldNum" idx="26"/>
          </p:nvPr>
        </p:nvSpPr>
        <p:spPr/>
        <p:txBody>
          <a:bodyPr/>
          <a:p>
            <a:fld id="{AE4F2F39-3C5C-4915-A2D9-D8AF62DA0018}" type="slidenum">
              <a:t>&lt;#&gt;</a:t>
            </a:fld>
          </a:p>
        </p:txBody>
      </p:sp>
      <p:sp>
        <p:nvSpPr>
          <p:cNvPr id="8" name="PlaceHolder 7"/>
          <p:cNvSpPr>
            <a:spLocks noGrp="1"/>
          </p:cNvSpPr>
          <p:nvPr>
            <p:ph type="dt" idx="27"/>
          </p:nvPr>
        </p:nvSpPr>
        <p:spPr/>
        <p:txBody>
          <a:bodyPr/>
          <a:p>
            <a:r>
              <a:rPr lang="nl-NL"/>
              <a:t/>
            </a: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48"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49"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50"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25"/>
          </p:nvPr>
        </p:nvSpPr>
        <p:spPr/>
        <p:txBody>
          <a:bodyPr/>
          <a:p>
            <a:r>
              <a:t>Footer</a:t>
            </a:r>
          </a:p>
        </p:txBody>
      </p:sp>
      <p:sp>
        <p:nvSpPr>
          <p:cNvPr id="7" name="PlaceHolder 6"/>
          <p:cNvSpPr>
            <a:spLocks noGrp="1"/>
          </p:cNvSpPr>
          <p:nvPr>
            <p:ph type="sldNum" idx="26"/>
          </p:nvPr>
        </p:nvSpPr>
        <p:spPr/>
        <p:txBody>
          <a:bodyPr/>
          <a:p>
            <a:fld id="{B65AFCA8-4646-4BB6-A6D3-3E5D5BA0E221}" type="slidenum">
              <a:t>&lt;#&gt;</a:t>
            </a:fld>
          </a:p>
        </p:txBody>
      </p:sp>
      <p:sp>
        <p:nvSpPr>
          <p:cNvPr id="8" name="PlaceHolder 7"/>
          <p:cNvSpPr>
            <a:spLocks noGrp="1"/>
          </p:cNvSpPr>
          <p:nvPr>
            <p:ph type="dt" idx="27"/>
          </p:nvPr>
        </p:nvSpPr>
        <p:spPr/>
        <p:txBody>
          <a:bodyPr/>
          <a:p>
            <a:r>
              <a:rPr lang="nl-NL"/>
              <a:t/>
            </a: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52"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53"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25"/>
          </p:nvPr>
        </p:nvSpPr>
        <p:spPr/>
        <p:txBody>
          <a:bodyPr/>
          <a:p>
            <a:r>
              <a:t>Footer</a:t>
            </a:r>
          </a:p>
        </p:txBody>
      </p:sp>
      <p:sp>
        <p:nvSpPr>
          <p:cNvPr id="6" name="PlaceHolder 5"/>
          <p:cNvSpPr>
            <a:spLocks noGrp="1"/>
          </p:cNvSpPr>
          <p:nvPr>
            <p:ph type="sldNum" idx="26"/>
          </p:nvPr>
        </p:nvSpPr>
        <p:spPr/>
        <p:txBody>
          <a:bodyPr/>
          <a:p>
            <a:fld id="{1A763319-6CE8-41C2-9C95-1BDD839584F9}" type="slidenum">
              <a:t>&lt;#&gt;</a:t>
            </a:fld>
          </a:p>
        </p:txBody>
      </p:sp>
      <p:sp>
        <p:nvSpPr>
          <p:cNvPr id="7" name="PlaceHolder 6"/>
          <p:cNvSpPr>
            <a:spLocks noGrp="1"/>
          </p:cNvSpPr>
          <p:nvPr>
            <p:ph type="dt" idx="27"/>
          </p:nvPr>
        </p:nvSpPr>
        <p:spPr/>
        <p:txBody>
          <a:bodyPr/>
          <a:p>
            <a:r>
              <a:rPr lang="nl-NL"/>
              <a:t/>
            </a: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55"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56"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57"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58"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25"/>
          </p:nvPr>
        </p:nvSpPr>
        <p:spPr/>
        <p:txBody>
          <a:bodyPr/>
          <a:p>
            <a:r>
              <a:t>Footer</a:t>
            </a:r>
          </a:p>
        </p:txBody>
      </p:sp>
      <p:sp>
        <p:nvSpPr>
          <p:cNvPr id="8" name="PlaceHolder 7"/>
          <p:cNvSpPr>
            <a:spLocks noGrp="1"/>
          </p:cNvSpPr>
          <p:nvPr>
            <p:ph type="sldNum" idx="26"/>
          </p:nvPr>
        </p:nvSpPr>
        <p:spPr/>
        <p:txBody>
          <a:bodyPr/>
          <a:p>
            <a:fld id="{8A3BD0CC-6D6B-4264-BEE3-545F55F81481}" type="slidenum">
              <a:t>&lt;#&gt;</a:t>
            </a:fld>
          </a:p>
        </p:txBody>
      </p:sp>
      <p:sp>
        <p:nvSpPr>
          <p:cNvPr id="9" name="PlaceHolder 8"/>
          <p:cNvSpPr>
            <a:spLocks noGrp="1"/>
          </p:cNvSpPr>
          <p:nvPr>
            <p:ph type="dt" idx="27"/>
          </p:nvPr>
        </p:nvSpPr>
        <p:spPr/>
        <p:txBody>
          <a:bodyPr/>
          <a:p>
            <a:r>
              <a:rPr lang="nl-NL"/>
              <a:t/>
            </a: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60"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61"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62"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63"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64"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65"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25"/>
          </p:nvPr>
        </p:nvSpPr>
        <p:spPr/>
        <p:txBody>
          <a:bodyPr/>
          <a:p>
            <a:r>
              <a:t>Footer</a:t>
            </a:r>
          </a:p>
        </p:txBody>
      </p:sp>
      <p:sp>
        <p:nvSpPr>
          <p:cNvPr id="10" name="PlaceHolder 9"/>
          <p:cNvSpPr>
            <a:spLocks noGrp="1"/>
          </p:cNvSpPr>
          <p:nvPr>
            <p:ph type="sldNum" idx="26"/>
          </p:nvPr>
        </p:nvSpPr>
        <p:spPr/>
        <p:txBody>
          <a:bodyPr/>
          <a:p>
            <a:fld id="{0297E434-5682-4724-BD9F-A9DF4389AF8B}" type="slidenum">
              <a:t>&lt;#&gt;</a:t>
            </a:fld>
          </a:p>
        </p:txBody>
      </p:sp>
      <p:sp>
        <p:nvSpPr>
          <p:cNvPr id="11" name="PlaceHolder 10"/>
          <p:cNvSpPr>
            <a:spLocks noGrp="1"/>
          </p:cNvSpPr>
          <p:nvPr>
            <p:ph type="dt" idx="27"/>
          </p:nvPr>
        </p:nvSpPr>
        <p:spPr/>
        <p:txBody>
          <a:bodyPr/>
          <a:p>
            <a:r>
              <a:rPr lang="nl-NL"/>
              <a:t/>
            </a: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7F50D4D7-F886-434D-B867-B941453984C0}" type="slidenum">
              <a:t>&lt;#&gt;</a:t>
            </a:fld>
          </a:p>
        </p:txBody>
      </p:sp>
      <p:sp>
        <p:nvSpPr>
          <p:cNvPr id="4" name="PlaceHolder 3"/>
          <p:cNvSpPr>
            <a:spLocks noGrp="1"/>
          </p:cNvSpPr>
          <p:nvPr>
            <p:ph type="dt" idx="30"/>
          </p:nvPr>
        </p:nvSpPr>
        <p:spPr/>
        <p:txBody>
          <a:bodyPr/>
          <a:p>
            <a:r>
              <a:rPr lang="nl-NL"/>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0"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1"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2"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3"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2636DA4-F3F0-47EC-B6DA-D0E2253E6F2C}" type="slidenum">
              <a:t>&lt;#&gt;</a:t>
            </a:fld>
          </a:p>
        </p:txBody>
      </p:sp>
      <p:sp>
        <p:nvSpPr>
          <p:cNvPr id="9" name="PlaceHolder 8"/>
          <p:cNvSpPr>
            <a:spLocks noGrp="1"/>
          </p:cNvSpPr>
          <p:nvPr>
            <p:ph type="dt" idx="3"/>
          </p:nvPr>
        </p:nvSpPr>
        <p:spPr/>
        <p:txBody>
          <a:bodyPr/>
          <a:p>
            <a:r>
              <a:rPr lang="nl-NL"/>
              <a:t/>
            </a: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70"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28"/>
          </p:nvPr>
        </p:nvSpPr>
        <p:spPr/>
        <p:txBody>
          <a:bodyPr/>
          <a:p>
            <a:r>
              <a:t>Footer</a:t>
            </a:r>
          </a:p>
        </p:txBody>
      </p:sp>
      <p:sp>
        <p:nvSpPr>
          <p:cNvPr id="5" name="PlaceHolder 4"/>
          <p:cNvSpPr>
            <a:spLocks noGrp="1"/>
          </p:cNvSpPr>
          <p:nvPr>
            <p:ph type="sldNum" idx="29"/>
          </p:nvPr>
        </p:nvSpPr>
        <p:spPr/>
        <p:txBody>
          <a:bodyPr/>
          <a:p>
            <a:fld id="{23750AC5-2466-44CA-BE96-80D632FF9A2F}" type="slidenum">
              <a:t>&lt;#&gt;</a:t>
            </a:fld>
          </a:p>
        </p:txBody>
      </p:sp>
      <p:sp>
        <p:nvSpPr>
          <p:cNvPr id="6" name="PlaceHolder 5"/>
          <p:cNvSpPr>
            <a:spLocks noGrp="1"/>
          </p:cNvSpPr>
          <p:nvPr>
            <p:ph type="dt" idx="30"/>
          </p:nvPr>
        </p:nvSpPr>
        <p:spPr/>
        <p:txBody>
          <a:bodyPr/>
          <a:p>
            <a:r>
              <a:rPr lang="nl-NL"/>
              <a:t/>
            </a: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72"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28"/>
          </p:nvPr>
        </p:nvSpPr>
        <p:spPr/>
        <p:txBody>
          <a:bodyPr/>
          <a:p>
            <a:r>
              <a:t>Footer</a:t>
            </a:r>
          </a:p>
        </p:txBody>
      </p:sp>
      <p:sp>
        <p:nvSpPr>
          <p:cNvPr id="5" name="PlaceHolder 4"/>
          <p:cNvSpPr>
            <a:spLocks noGrp="1"/>
          </p:cNvSpPr>
          <p:nvPr>
            <p:ph type="sldNum" idx="29"/>
          </p:nvPr>
        </p:nvSpPr>
        <p:spPr/>
        <p:txBody>
          <a:bodyPr/>
          <a:p>
            <a:fld id="{280F5528-3021-45AB-853A-8AAFFAE1D297}" type="slidenum">
              <a:t>&lt;#&gt;</a:t>
            </a:fld>
          </a:p>
        </p:txBody>
      </p:sp>
      <p:sp>
        <p:nvSpPr>
          <p:cNvPr id="6" name="PlaceHolder 5"/>
          <p:cNvSpPr>
            <a:spLocks noGrp="1"/>
          </p:cNvSpPr>
          <p:nvPr>
            <p:ph type="dt" idx="30"/>
          </p:nvPr>
        </p:nvSpPr>
        <p:spPr/>
        <p:txBody>
          <a:bodyPr/>
          <a:p>
            <a:r>
              <a:rPr lang="nl-NL"/>
              <a:t/>
            </a: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74"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75"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28"/>
          </p:nvPr>
        </p:nvSpPr>
        <p:spPr/>
        <p:txBody>
          <a:bodyPr/>
          <a:p>
            <a:r>
              <a:t>Footer</a:t>
            </a:r>
          </a:p>
        </p:txBody>
      </p:sp>
      <p:sp>
        <p:nvSpPr>
          <p:cNvPr id="6" name="PlaceHolder 5"/>
          <p:cNvSpPr>
            <a:spLocks noGrp="1"/>
          </p:cNvSpPr>
          <p:nvPr>
            <p:ph type="sldNum" idx="29"/>
          </p:nvPr>
        </p:nvSpPr>
        <p:spPr/>
        <p:txBody>
          <a:bodyPr/>
          <a:p>
            <a:fld id="{E831CA37-53DF-4379-B977-FD368F6F3FF0}" type="slidenum">
              <a:t>&lt;#&gt;</a:t>
            </a:fld>
          </a:p>
        </p:txBody>
      </p:sp>
      <p:sp>
        <p:nvSpPr>
          <p:cNvPr id="7" name="PlaceHolder 6"/>
          <p:cNvSpPr>
            <a:spLocks noGrp="1"/>
          </p:cNvSpPr>
          <p:nvPr>
            <p:ph type="dt" idx="30"/>
          </p:nvPr>
        </p:nvSpPr>
        <p:spPr/>
        <p:txBody>
          <a:bodyPr/>
          <a:p>
            <a:r>
              <a:rPr lang="nl-NL"/>
              <a:t/>
            </a: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28"/>
          </p:nvPr>
        </p:nvSpPr>
        <p:spPr/>
        <p:txBody>
          <a:bodyPr/>
          <a:p>
            <a:r>
              <a:t>Footer</a:t>
            </a:r>
          </a:p>
        </p:txBody>
      </p:sp>
      <p:sp>
        <p:nvSpPr>
          <p:cNvPr id="4" name="PlaceHolder 3"/>
          <p:cNvSpPr>
            <a:spLocks noGrp="1"/>
          </p:cNvSpPr>
          <p:nvPr>
            <p:ph type="sldNum" idx="29"/>
          </p:nvPr>
        </p:nvSpPr>
        <p:spPr/>
        <p:txBody>
          <a:bodyPr/>
          <a:p>
            <a:fld id="{E873367D-D2F7-42D5-A83D-ED3656757CB9}" type="slidenum">
              <a:t>&lt;#&gt;</a:t>
            </a:fld>
          </a:p>
        </p:txBody>
      </p:sp>
      <p:sp>
        <p:nvSpPr>
          <p:cNvPr id="5" name="PlaceHolder 4"/>
          <p:cNvSpPr>
            <a:spLocks noGrp="1"/>
          </p:cNvSpPr>
          <p:nvPr>
            <p:ph type="dt" idx="30"/>
          </p:nvPr>
        </p:nvSpPr>
        <p:spPr/>
        <p:txBody>
          <a:bodyPr/>
          <a:p>
            <a:r>
              <a:rPr lang="nl-NL"/>
              <a:t/>
            </a: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7"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28"/>
          </p:nvPr>
        </p:nvSpPr>
        <p:spPr/>
        <p:txBody>
          <a:bodyPr/>
          <a:p>
            <a:r>
              <a:t>Footer</a:t>
            </a:r>
          </a:p>
        </p:txBody>
      </p:sp>
      <p:sp>
        <p:nvSpPr>
          <p:cNvPr id="4" name="PlaceHolder 3"/>
          <p:cNvSpPr>
            <a:spLocks noGrp="1"/>
          </p:cNvSpPr>
          <p:nvPr>
            <p:ph type="sldNum" idx="29"/>
          </p:nvPr>
        </p:nvSpPr>
        <p:spPr/>
        <p:txBody>
          <a:bodyPr/>
          <a:p>
            <a:fld id="{3DC9BB06-BFAF-4886-93C5-0151D9C50294}" type="slidenum">
              <a:t>&lt;#&gt;</a:t>
            </a:fld>
          </a:p>
        </p:txBody>
      </p:sp>
      <p:sp>
        <p:nvSpPr>
          <p:cNvPr id="5" name="PlaceHolder 4"/>
          <p:cNvSpPr>
            <a:spLocks noGrp="1"/>
          </p:cNvSpPr>
          <p:nvPr>
            <p:ph type="dt" idx="30"/>
          </p:nvPr>
        </p:nvSpPr>
        <p:spPr/>
        <p:txBody>
          <a:bodyPr/>
          <a:p>
            <a:r>
              <a:rPr lang="nl-NL"/>
              <a:t/>
            </a: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79"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80"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81"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28"/>
          </p:nvPr>
        </p:nvSpPr>
        <p:spPr/>
        <p:txBody>
          <a:bodyPr/>
          <a:p>
            <a:r>
              <a:t>Footer</a:t>
            </a:r>
          </a:p>
        </p:txBody>
      </p:sp>
      <p:sp>
        <p:nvSpPr>
          <p:cNvPr id="7" name="PlaceHolder 6"/>
          <p:cNvSpPr>
            <a:spLocks noGrp="1"/>
          </p:cNvSpPr>
          <p:nvPr>
            <p:ph type="sldNum" idx="29"/>
          </p:nvPr>
        </p:nvSpPr>
        <p:spPr/>
        <p:txBody>
          <a:bodyPr/>
          <a:p>
            <a:fld id="{9180A03C-CB3B-4EB0-808F-5A81D81C07E3}" type="slidenum">
              <a:t>&lt;#&gt;</a:t>
            </a:fld>
          </a:p>
        </p:txBody>
      </p:sp>
      <p:sp>
        <p:nvSpPr>
          <p:cNvPr id="8" name="PlaceHolder 7"/>
          <p:cNvSpPr>
            <a:spLocks noGrp="1"/>
          </p:cNvSpPr>
          <p:nvPr>
            <p:ph type="dt" idx="30"/>
          </p:nvPr>
        </p:nvSpPr>
        <p:spPr/>
        <p:txBody>
          <a:bodyPr/>
          <a:p>
            <a:r>
              <a:rPr lang="nl-NL"/>
              <a:t/>
            </a: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83"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84"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85"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28"/>
          </p:nvPr>
        </p:nvSpPr>
        <p:spPr/>
        <p:txBody>
          <a:bodyPr/>
          <a:p>
            <a:r>
              <a:t>Footer</a:t>
            </a:r>
          </a:p>
        </p:txBody>
      </p:sp>
      <p:sp>
        <p:nvSpPr>
          <p:cNvPr id="7" name="PlaceHolder 6"/>
          <p:cNvSpPr>
            <a:spLocks noGrp="1"/>
          </p:cNvSpPr>
          <p:nvPr>
            <p:ph type="sldNum" idx="29"/>
          </p:nvPr>
        </p:nvSpPr>
        <p:spPr/>
        <p:txBody>
          <a:bodyPr/>
          <a:p>
            <a:fld id="{DFE4B559-774A-4608-849B-012BF408979E}" type="slidenum">
              <a:t>&lt;#&gt;</a:t>
            </a:fld>
          </a:p>
        </p:txBody>
      </p:sp>
      <p:sp>
        <p:nvSpPr>
          <p:cNvPr id="8" name="PlaceHolder 7"/>
          <p:cNvSpPr>
            <a:spLocks noGrp="1"/>
          </p:cNvSpPr>
          <p:nvPr>
            <p:ph type="dt" idx="30"/>
          </p:nvPr>
        </p:nvSpPr>
        <p:spPr/>
        <p:txBody>
          <a:bodyPr/>
          <a:p>
            <a:r>
              <a:rPr lang="nl-NL"/>
              <a:t/>
            </a: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87"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88"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89"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28"/>
          </p:nvPr>
        </p:nvSpPr>
        <p:spPr/>
        <p:txBody>
          <a:bodyPr/>
          <a:p>
            <a:r>
              <a:t>Footer</a:t>
            </a:r>
          </a:p>
        </p:txBody>
      </p:sp>
      <p:sp>
        <p:nvSpPr>
          <p:cNvPr id="7" name="PlaceHolder 6"/>
          <p:cNvSpPr>
            <a:spLocks noGrp="1"/>
          </p:cNvSpPr>
          <p:nvPr>
            <p:ph type="sldNum" idx="29"/>
          </p:nvPr>
        </p:nvSpPr>
        <p:spPr/>
        <p:txBody>
          <a:bodyPr/>
          <a:p>
            <a:fld id="{79372E21-3264-45AE-9ED8-FF8115F3C001}" type="slidenum">
              <a:t>&lt;#&gt;</a:t>
            </a:fld>
          </a:p>
        </p:txBody>
      </p:sp>
      <p:sp>
        <p:nvSpPr>
          <p:cNvPr id="8" name="PlaceHolder 7"/>
          <p:cNvSpPr>
            <a:spLocks noGrp="1"/>
          </p:cNvSpPr>
          <p:nvPr>
            <p:ph type="dt" idx="30"/>
          </p:nvPr>
        </p:nvSpPr>
        <p:spPr/>
        <p:txBody>
          <a:bodyPr/>
          <a:p>
            <a:r>
              <a:rPr lang="nl-NL"/>
              <a:t/>
            </a: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91"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92"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28"/>
          </p:nvPr>
        </p:nvSpPr>
        <p:spPr/>
        <p:txBody>
          <a:bodyPr/>
          <a:p>
            <a:r>
              <a:t>Footer</a:t>
            </a:r>
          </a:p>
        </p:txBody>
      </p:sp>
      <p:sp>
        <p:nvSpPr>
          <p:cNvPr id="6" name="PlaceHolder 5"/>
          <p:cNvSpPr>
            <a:spLocks noGrp="1"/>
          </p:cNvSpPr>
          <p:nvPr>
            <p:ph type="sldNum" idx="29"/>
          </p:nvPr>
        </p:nvSpPr>
        <p:spPr/>
        <p:txBody>
          <a:bodyPr/>
          <a:p>
            <a:fld id="{D0BF7150-F898-42CA-8D08-240D95F57D18}" type="slidenum">
              <a:t>&lt;#&gt;</a:t>
            </a:fld>
          </a:p>
        </p:txBody>
      </p:sp>
      <p:sp>
        <p:nvSpPr>
          <p:cNvPr id="7" name="PlaceHolder 6"/>
          <p:cNvSpPr>
            <a:spLocks noGrp="1"/>
          </p:cNvSpPr>
          <p:nvPr>
            <p:ph type="dt" idx="30"/>
          </p:nvPr>
        </p:nvSpPr>
        <p:spPr/>
        <p:txBody>
          <a:bodyPr/>
          <a:p>
            <a:r>
              <a:rPr lang="nl-NL"/>
              <a:t/>
            </a: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94"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95"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96"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97"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28"/>
          </p:nvPr>
        </p:nvSpPr>
        <p:spPr/>
        <p:txBody>
          <a:bodyPr/>
          <a:p>
            <a:r>
              <a:t>Footer</a:t>
            </a:r>
          </a:p>
        </p:txBody>
      </p:sp>
      <p:sp>
        <p:nvSpPr>
          <p:cNvPr id="8" name="PlaceHolder 7"/>
          <p:cNvSpPr>
            <a:spLocks noGrp="1"/>
          </p:cNvSpPr>
          <p:nvPr>
            <p:ph type="sldNum" idx="29"/>
          </p:nvPr>
        </p:nvSpPr>
        <p:spPr/>
        <p:txBody>
          <a:bodyPr/>
          <a:p>
            <a:fld id="{9CCF2204-99AB-4D2E-8435-81383DA75755}" type="slidenum">
              <a:t>&lt;#&gt;</a:t>
            </a:fld>
          </a:p>
        </p:txBody>
      </p:sp>
      <p:sp>
        <p:nvSpPr>
          <p:cNvPr id="9" name="PlaceHolder 8"/>
          <p:cNvSpPr>
            <a:spLocks noGrp="1"/>
          </p:cNvSpPr>
          <p:nvPr>
            <p:ph type="dt" idx="30"/>
          </p:nvPr>
        </p:nvSpPr>
        <p:spPr/>
        <p:txBody>
          <a:bodyPr/>
          <a:p>
            <a:r>
              <a:rPr lang="nl-NL"/>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5"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6"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7"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8"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9"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0"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3C8E1111-2F9D-4E81-9A78-C7222FDB1A58}" type="slidenum">
              <a:t>&lt;#&gt;</a:t>
            </a:fld>
          </a:p>
        </p:txBody>
      </p:sp>
      <p:sp>
        <p:nvSpPr>
          <p:cNvPr id="11" name="PlaceHolder 10"/>
          <p:cNvSpPr>
            <a:spLocks noGrp="1"/>
          </p:cNvSpPr>
          <p:nvPr>
            <p:ph type="dt" idx="3"/>
          </p:nvPr>
        </p:nvSpPr>
        <p:spPr/>
        <p:txBody>
          <a:bodyPr/>
          <a:p>
            <a:r>
              <a:rPr lang="nl-NL"/>
              <a:t/>
            </a: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99"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00"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01"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02"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03"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04"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28"/>
          </p:nvPr>
        </p:nvSpPr>
        <p:spPr/>
        <p:txBody>
          <a:bodyPr/>
          <a:p>
            <a:r>
              <a:t>Footer</a:t>
            </a:r>
          </a:p>
        </p:txBody>
      </p:sp>
      <p:sp>
        <p:nvSpPr>
          <p:cNvPr id="10" name="PlaceHolder 9"/>
          <p:cNvSpPr>
            <a:spLocks noGrp="1"/>
          </p:cNvSpPr>
          <p:nvPr>
            <p:ph type="sldNum" idx="29"/>
          </p:nvPr>
        </p:nvSpPr>
        <p:spPr/>
        <p:txBody>
          <a:bodyPr/>
          <a:p>
            <a:fld id="{0F9CFD17-E3B2-4530-90F2-B3732A28AFD4}" type="slidenum">
              <a:t>&lt;#&gt;</a:t>
            </a:fld>
          </a:p>
        </p:txBody>
      </p:sp>
      <p:sp>
        <p:nvSpPr>
          <p:cNvPr id="11" name="PlaceHolder 10"/>
          <p:cNvSpPr>
            <a:spLocks noGrp="1"/>
          </p:cNvSpPr>
          <p:nvPr>
            <p:ph type="dt" idx="30"/>
          </p:nvPr>
        </p:nvSpPr>
        <p:spPr/>
        <p:txBody>
          <a:bodyPr/>
          <a:p>
            <a:r>
              <a:rPr lang="nl-NL"/>
              <a:t/>
            </a: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1"/>
          </p:nvPr>
        </p:nvSpPr>
        <p:spPr/>
        <p:txBody>
          <a:bodyPr/>
          <a:p>
            <a:r>
              <a:t>Footer</a:t>
            </a:r>
          </a:p>
        </p:txBody>
      </p:sp>
      <p:sp>
        <p:nvSpPr>
          <p:cNvPr id="3" name="PlaceHolder 2"/>
          <p:cNvSpPr>
            <a:spLocks noGrp="1"/>
          </p:cNvSpPr>
          <p:nvPr>
            <p:ph type="sldNum" idx="32"/>
          </p:nvPr>
        </p:nvSpPr>
        <p:spPr/>
        <p:txBody>
          <a:bodyPr/>
          <a:p>
            <a:fld id="{9E0087B2-A791-4140-A893-5F4E531B87C5}" type="slidenum">
              <a:t>&lt;#&gt;</a:t>
            </a:fld>
          </a:p>
        </p:txBody>
      </p:sp>
      <p:sp>
        <p:nvSpPr>
          <p:cNvPr id="4" name="PlaceHolder 3"/>
          <p:cNvSpPr>
            <a:spLocks noGrp="1"/>
          </p:cNvSpPr>
          <p:nvPr>
            <p:ph type="dt" idx="33"/>
          </p:nvPr>
        </p:nvSpPr>
        <p:spPr/>
        <p:txBody>
          <a:bodyPr/>
          <a:p>
            <a:r>
              <a:rPr lang="nl-NL"/>
              <a:t/>
            </a:r>
          </a:p>
        </p:txBody>
      </p:sp>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11"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31"/>
          </p:nvPr>
        </p:nvSpPr>
        <p:spPr/>
        <p:txBody>
          <a:bodyPr/>
          <a:p>
            <a:r>
              <a:t>Footer</a:t>
            </a:r>
          </a:p>
        </p:txBody>
      </p:sp>
      <p:sp>
        <p:nvSpPr>
          <p:cNvPr id="5" name="PlaceHolder 4"/>
          <p:cNvSpPr>
            <a:spLocks noGrp="1"/>
          </p:cNvSpPr>
          <p:nvPr>
            <p:ph type="sldNum" idx="32"/>
          </p:nvPr>
        </p:nvSpPr>
        <p:spPr/>
        <p:txBody>
          <a:bodyPr/>
          <a:p>
            <a:fld id="{C5E8FBC4-93E2-4866-84CA-AC13A3BF40E3}" type="slidenum">
              <a:t>&lt;#&gt;</a:t>
            </a:fld>
          </a:p>
        </p:txBody>
      </p:sp>
      <p:sp>
        <p:nvSpPr>
          <p:cNvPr id="6" name="PlaceHolder 5"/>
          <p:cNvSpPr>
            <a:spLocks noGrp="1"/>
          </p:cNvSpPr>
          <p:nvPr>
            <p:ph type="dt" idx="33"/>
          </p:nvPr>
        </p:nvSpPr>
        <p:spPr/>
        <p:txBody>
          <a:bodyPr/>
          <a:p>
            <a:r>
              <a:rPr lang="nl-NL"/>
              <a:t/>
            </a: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13"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31"/>
          </p:nvPr>
        </p:nvSpPr>
        <p:spPr/>
        <p:txBody>
          <a:bodyPr/>
          <a:p>
            <a:r>
              <a:t>Footer</a:t>
            </a:r>
          </a:p>
        </p:txBody>
      </p:sp>
      <p:sp>
        <p:nvSpPr>
          <p:cNvPr id="5" name="PlaceHolder 4"/>
          <p:cNvSpPr>
            <a:spLocks noGrp="1"/>
          </p:cNvSpPr>
          <p:nvPr>
            <p:ph type="sldNum" idx="32"/>
          </p:nvPr>
        </p:nvSpPr>
        <p:spPr/>
        <p:txBody>
          <a:bodyPr/>
          <a:p>
            <a:fld id="{CC4D7DDB-9996-490D-BFD1-8F5E8236556D}" type="slidenum">
              <a:t>&lt;#&gt;</a:t>
            </a:fld>
          </a:p>
        </p:txBody>
      </p:sp>
      <p:sp>
        <p:nvSpPr>
          <p:cNvPr id="6" name="PlaceHolder 5"/>
          <p:cNvSpPr>
            <a:spLocks noGrp="1"/>
          </p:cNvSpPr>
          <p:nvPr>
            <p:ph type="dt" idx="33"/>
          </p:nvPr>
        </p:nvSpPr>
        <p:spPr/>
        <p:txBody>
          <a:bodyPr/>
          <a:p>
            <a:r>
              <a:rPr lang="nl-NL"/>
              <a:t/>
            </a: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15"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16"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31"/>
          </p:nvPr>
        </p:nvSpPr>
        <p:spPr/>
        <p:txBody>
          <a:bodyPr/>
          <a:p>
            <a:r>
              <a:t>Footer</a:t>
            </a:r>
          </a:p>
        </p:txBody>
      </p:sp>
      <p:sp>
        <p:nvSpPr>
          <p:cNvPr id="6" name="PlaceHolder 5"/>
          <p:cNvSpPr>
            <a:spLocks noGrp="1"/>
          </p:cNvSpPr>
          <p:nvPr>
            <p:ph type="sldNum" idx="32"/>
          </p:nvPr>
        </p:nvSpPr>
        <p:spPr/>
        <p:txBody>
          <a:bodyPr/>
          <a:p>
            <a:fld id="{35C208A3-9565-497B-BC23-98EA8FD0F513}" type="slidenum">
              <a:t>&lt;#&gt;</a:t>
            </a:fld>
          </a:p>
        </p:txBody>
      </p:sp>
      <p:sp>
        <p:nvSpPr>
          <p:cNvPr id="7" name="PlaceHolder 6"/>
          <p:cNvSpPr>
            <a:spLocks noGrp="1"/>
          </p:cNvSpPr>
          <p:nvPr>
            <p:ph type="dt" idx="33"/>
          </p:nvPr>
        </p:nvSpPr>
        <p:spPr/>
        <p:txBody>
          <a:bodyPr/>
          <a:p>
            <a:r>
              <a:rPr lang="nl-NL"/>
              <a:t/>
            </a: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31"/>
          </p:nvPr>
        </p:nvSpPr>
        <p:spPr/>
        <p:txBody>
          <a:bodyPr/>
          <a:p>
            <a:r>
              <a:t>Footer</a:t>
            </a:r>
          </a:p>
        </p:txBody>
      </p:sp>
      <p:sp>
        <p:nvSpPr>
          <p:cNvPr id="4" name="PlaceHolder 3"/>
          <p:cNvSpPr>
            <a:spLocks noGrp="1"/>
          </p:cNvSpPr>
          <p:nvPr>
            <p:ph type="sldNum" idx="32"/>
          </p:nvPr>
        </p:nvSpPr>
        <p:spPr/>
        <p:txBody>
          <a:bodyPr/>
          <a:p>
            <a:fld id="{A9FA799A-2943-41AE-8B10-4FDAFB3B829B}" type="slidenum">
              <a:t>&lt;#&gt;</a:t>
            </a:fld>
          </a:p>
        </p:txBody>
      </p:sp>
      <p:sp>
        <p:nvSpPr>
          <p:cNvPr id="5" name="PlaceHolder 4"/>
          <p:cNvSpPr>
            <a:spLocks noGrp="1"/>
          </p:cNvSpPr>
          <p:nvPr>
            <p:ph type="dt" idx="33"/>
          </p:nvPr>
        </p:nvSpPr>
        <p:spPr/>
        <p:txBody>
          <a:bodyPr/>
          <a:p>
            <a:r>
              <a:rPr lang="nl-NL"/>
              <a:t/>
            </a: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8"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31"/>
          </p:nvPr>
        </p:nvSpPr>
        <p:spPr/>
        <p:txBody>
          <a:bodyPr/>
          <a:p>
            <a:r>
              <a:t>Footer</a:t>
            </a:r>
          </a:p>
        </p:txBody>
      </p:sp>
      <p:sp>
        <p:nvSpPr>
          <p:cNvPr id="4" name="PlaceHolder 3"/>
          <p:cNvSpPr>
            <a:spLocks noGrp="1"/>
          </p:cNvSpPr>
          <p:nvPr>
            <p:ph type="sldNum" idx="32"/>
          </p:nvPr>
        </p:nvSpPr>
        <p:spPr/>
        <p:txBody>
          <a:bodyPr/>
          <a:p>
            <a:fld id="{42FEA94C-EE7F-4AD3-8492-18FCD03B3ABE}" type="slidenum">
              <a:t>&lt;#&gt;</a:t>
            </a:fld>
          </a:p>
        </p:txBody>
      </p:sp>
      <p:sp>
        <p:nvSpPr>
          <p:cNvPr id="5" name="PlaceHolder 4"/>
          <p:cNvSpPr>
            <a:spLocks noGrp="1"/>
          </p:cNvSpPr>
          <p:nvPr>
            <p:ph type="dt" idx="33"/>
          </p:nvPr>
        </p:nvSpPr>
        <p:spPr/>
        <p:txBody>
          <a:bodyPr/>
          <a:p>
            <a:r>
              <a:rPr lang="nl-NL"/>
              <a:t/>
            </a: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20"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21"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22"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E908CB3B-E2BB-4EE9-A860-A17FA2C3D962}" type="slidenum">
              <a:t>&lt;#&gt;</a:t>
            </a:fld>
          </a:p>
        </p:txBody>
      </p:sp>
      <p:sp>
        <p:nvSpPr>
          <p:cNvPr id="8" name="PlaceHolder 7"/>
          <p:cNvSpPr>
            <a:spLocks noGrp="1"/>
          </p:cNvSpPr>
          <p:nvPr>
            <p:ph type="dt" idx="33"/>
          </p:nvPr>
        </p:nvSpPr>
        <p:spPr/>
        <p:txBody>
          <a:bodyPr/>
          <a:p>
            <a:r>
              <a:rPr lang="nl-NL"/>
              <a:t/>
            </a: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24"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25"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26"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E7D89F0E-3D5E-4715-8C28-F7F5B57733B9}" type="slidenum">
              <a:t>&lt;#&gt;</a:t>
            </a:fld>
          </a:p>
        </p:txBody>
      </p:sp>
      <p:sp>
        <p:nvSpPr>
          <p:cNvPr id="8" name="PlaceHolder 7"/>
          <p:cNvSpPr>
            <a:spLocks noGrp="1"/>
          </p:cNvSpPr>
          <p:nvPr>
            <p:ph type="dt" idx="33"/>
          </p:nvPr>
        </p:nvSpPr>
        <p:spPr/>
        <p:txBody>
          <a:bodyPr/>
          <a:p>
            <a:r>
              <a:rPr lang="nl-NL"/>
              <a:t/>
            </a: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28"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29"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30"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A77B472F-30A0-4358-B208-3B3DE87A568B}" type="slidenum">
              <a:t>&lt;#&gt;</a:t>
            </a:fld>
          </a:p>
        </p:txBody>
      </p:sp>
      <p:sp>
        <p:nvSpPr>
          <p:cNvPr id="8" name="PlaceHolder 7"/>
          <p:cNvSpPr>
            <a:spLocks noGrp="1"/>
          </p:cNvSpPr>
          <p:nvPr>
            <p:ph type="dt" idx="33"/>
          </p:nvPr>
        </p:nvSpPr>
        <p:spPr/>
        <p:txBody>
          <a:bodyPr/>
          <a:p>
            <a:r>
              <a:rPr lang="nl-NL"/>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80749E81-69CC-4C9B-8C56-6AD142DA6FA1}" type="slidenum">
              <a:t>&lt;#&gt;</a:t>
            </a:fld>
          </a:p>
        </p:txBody>
      </p:sp>
      <p:sp>
        <p:nvSpPr>
          <p:cNvPr id="4" name="PlaceHolder 3"/>
          <p:cNvSpPr>
            <a:spLocks noGrp="1"/>
          </p:cNvSpPr>
          <p:nvPr>
            <p:ph type="dt" idx="6"/>
          </p:nvPr>
        </p:nvSpPr>
        <p:spPr/>
        <p:txBody>
          <a:bodyPr/>
          <a:p>
            <a:r>
              <a:rPr lang="nl-NL"/>
              <a:t/>
            </a:r>
          </a:p>
        </p:txBody>
      </p:sp>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32"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33"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31"/>
          </p:nvPr>
        </p:nvSpPr>
        <p:spPr/>
        <p:txBody>
          <a:bodyPr/>
          <a:p>
            <a:r>
              <a:t>Footer</a:t>
            </a:r>
          </a:p>
        </p:txBody>
      </p:sp>
      <p:sp>
        <p:nvSpPr>
          <p:cNvPr id="6" name="PlaceHolder 5"/>
          <p:cNvSpPr>
            <a:spLocks noGrp="1"/>
          </p:cNvSpPr>
          <p:nvPr>
            <p:ph type="sldNum" idx="32"/>
          </p:nvPr>
        </p:nvSpPr>
        <p:spPr/>
        <p:txBody>
          <a:bodyPr/>
          <a:p>
            <a:fld id="{44A52961-EDB0-4B50-8DAE-A5EC878633DC}" type="slidenum">
              <a:t>&lt;#&gt;</a:t>
            </a:fld>
          </a:p>
        </p:txBody>
      </p:sp>
      <p:sp>
        <p:nvSpPr>
          <p:cNvPr id="7" name="PlaceHolder 6"/>
          <p:cNvSpPr>
            <a:spLocks noGrp="1"/>
          </p:cNvSpPr>
          <p:nvPr>
            <p:ph type="dt" idx="33"/>
          </p:nvPr>
        </p:nvSpPr>
        <p:spPr/>
        <p:txBody>
          <a:bodyPr/>
          <a:p>
            <a:r>
              <a:rPr lang="nl-NL"/>
              <a:t/>
            </a: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3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35"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36"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37"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38"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31"/>
          </p:nvPr>
        </p:nvSpPr>
        <p:spPr/>
        <p:txBody>
          <a:bodyPr/>
          <a:p>
            <a:r>
              <a:t>Footer</a:t>
            </a:r>
          </a:p>
        </p:txBody>
      </p:sp>
      <p:sp>
        <p:nvSpPr>
          <p:cNvPr id="8" name="PlaceHolder 7"/>
          <p:cNvSpPr>
            <a:spLocks noGrp="1"/>
          </p:cNvSpPr>
          <p:nvPr>
            <p:ph type="sldNum" idx="32"/>
          </p:nvPr>
        </p:nvSpPr>
        <p:spPr/>
        <p:txBody>
          <a:bodyPr/>
          <a:p>
            <a:fld id="{9C10108D-D4C6-48D6-8145-6BEE6AB763FF}" type="slidenum">
              <a:t>&lt;#&gt;</a:t>
            </a:fld>
          </a:p>
        </p:txBody>
      </p:sp>
      <p:sp>
        <p:nvSpPr>
          <p:cNvPr id="9" name="PlaceHolder 8"/>
          <p:cNvSpPr>
            <a:spLocks noGrp="1"/>
          </p:cNvSpPr>
          <p:nvPr>
            <p:ph type="dt" idx="33"/>
          </p:nvPr>
        </p:nvSpPr>
        <p:spPr/>
        <p:txBody>
          <a:bodyPr/>
          <a:p>
            <a:r>
              <a:rPr lang="nl-NL"/>
              <a:t/>
            </a: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40"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41"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42"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43"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44"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45"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31"/>
          </p:nvPr>
        </p:nvSpPr>
        <p:spPr/>
        <p:txBody>
          <a:bodyPr/>
          <a:p>
            <a:r>
              <a:t>Footer</a:t>
            </a:r>
          </a:p>
        </p:txBody>
      </p:sp>
      <p:sp>
        <p:nvSpPr>
          <p:cNvPr id="10" name="PlaceHolder 9"/>
          <p:cNvSpPr>
            <a:spLocks noGrp="1"/>
          </p:cNvSpPr>
          <p:nvPr>
            <p:ph type="sldNum" idx="32"/>
          </p:nvPr>
        </p:nvSpPr>
        <p:spPr/>
        <p:txBody>
          <a:bodyPr/>
          <a:p>
            <a:fld id="{3222C5FC-5861-4494-9535-E646292472C6}" type="slidenum">
              <a:t>&lt;#&gt;</a:t>
            </a:fld>
          </a:p>
        </p:txBody>
      </p:sp>
      <p:sp>
        <p:nvSpPr>
          <p:cNvPr id="11" name="PlaceHolder 10"/>
          <p:cNvSpPr>
            <a:spLocks noGrp="1"/>
          </p:cNvSpPr>
          <p:nvPr>
            <p:ph type="dt" idx="33"/>
          </p:nvPr>
        </p:nvSpPr>
        <p:spPr/>
        <p:txBody>
          <a:bodyPr/>
          <a:p>
            <a:r>
              <a:rPr lang="nl-NL"/>
              <a:t/>
            </a: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4"/>
          </p:nvPr>
        </p:nvSpPr>
        <p:spPr/>
        <p:txBody>
          <a:bodyPr/>
          <a:p>
            <a:r>
              <a:t>Footer</a:t>
            </a:r>
          </a:p>
        </p:txBody>
      </p:sp>
      <p:sp>
        <p:nvSpPr>
          <p:cNvPr id="3" name="PlaceHolder 2"/>
          <p:cNvSpPr>
            <a:spLocks noGrp="1"/>
          </p:cNvSpPr>
          <p:nvPr>
            <p:ph type="sldNum" idx="35"/>
          </p:nvPr>
        </p:nvSpPr>
        <p:spPr/>
        <p:txBody>
          <a:bodyPr/>
          <a:p>
            <a:fld id="{C8D7CDC2-3D3C-41CA-915D-82BBB83A2672}" type="slidenum">
              <a:t>&lt;#&gt;</a:t>
            </a:fld>
          </a:p>
        </p:txBody>
      </p:sp>
      <p:sp>
        <p:nvSpPr>
          <p:cNvPr id="4" name="PlaceHolder 3"/>
          <p:cNvSpPr>
            <a:spLocks noGrp="1"/>
          </p:cNvSpPr>
          <p:nvPr>
            <p:ph type="dt" idx="36"/>
          </p:nvPr>
        </p:nvSpPr>
        <p:spPr/>
        <p:txBody>
          <a:bodyPr/>
          <a:p>
            <a:r>
              <a:rPr lang="nl-NL"/>
              <a:t/>
            </a:r>
          </a:p>
        </p:txBody>
      </p:sp>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52"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34"/>
          </p:nvPr>
        </p:nvSpPr>
        <p:spPr/>
        <p:txBody>
          <a:bodyPr/>
          <a:p>
            <a:r>
              <a:t>Footer</a:t>
            </a:r>
          </a:p>
        </p:txBody>
      </p:sp>
      <p:sp>
        <p:nvSpPr>
          <p:cNvPr id="5" name="PlaceHolder 4"/>
          <p:cNvSpPr>
            <a:spLocks noGrp="1"/>
          </p:cNvSpPr>
          <p:nvPr>
            <p:ph type="sldNum" idx="35"/>
          </p:nvPr>
        </p:nvSpPr>
        <p:spPr/>
        <p:txBody>
          <a:bodyPr/>
          <a:p>
            <a:fld id="{2130C9FF-FD0E-4F44-9F40-AA1E7EB6BD4F}" type="slidenum">
              <a:t>&lt;#&gt;</a:t>
            </a:fld>
          </a:p>
        </p:txBody>
      </p:sp>
      <p:sp>
        <p:nvSpPr>
          <p:cNvPr id="6" name="PlaceHolder 5"/>
          <p:cNvSpPr>
            <a:spLocks noGrp="1"/>
          </p:cNvSpPr>
          <p:nvPr>
            <p:ph type="dt" idx="36"/>
          </p:nvPr>
        </p:nvSpPr>
        <p:spPr/>
        <p:txBody>
          <a:bodyPr/>
          <a:p>
            <a:r>
              <a:rPr lang="nl-NL"/>
              <a:t/>
            </a: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54"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34"/>
          </p:nvPr>
        </p:nvSpPr>
        <p:spPr/>
        <p:txBody>
          <a:bodyPr/>
          <a:p>
            <a:r>
              <a:t>Footer</a:t>
            </a:r>
          </a:p>
        </p:txBody>
      </p:sp>
      <p:sp>
        <p:nvSpPr>
          <p:cNvPr id="5" name="PlaceHolder 4"/>
          <p:cNvSpPr>
            <a:spLocks noGrp="1"/>
          </p:cNvSpPr>
          <p:nvPr>
            <p:ph type="sldNum" idx="35"/>
          </p:nvPr>
        </p:nvSpPr>
        <p:spPr/>
        <p:txBody>
          <a:bodyPr/>
          <a:p>
            <a:fld id="{6F0F3983-904C-46DA-A703-5EE3C6657809}" type="slidenum">
              <a:t>&lt;#&gt;</a:t>
            </a:fld>
          </a:p>
        </p:txBody>
      </p:sp>
      <p:sp>
        <p:nvSpPr>
          <p:cNvPr id="6" name="PlaceHolder 5"/>
          <p:cNvSpPr>
            <a:spLocks noGrp="1"/>
          </p:cNvSpPr>
          <p:nvPr>
            <p:ph type="dt" idx="36"/>
          </p:nvPr>
        </p:nvSpPr>
        <p:spPr/>
        <p:txBody>
          <a:bodyPr/>
          <a:p>
            <a:r>
              <a:rPr lang="nl-NL"/>
              <a:t/>
            </a: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56"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57"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34"/>
          </p:nvPr>
        </p:nvSpPr>
        <p:spPr/>
        <p:txBody>
          <a:bodyPr/>
          <a:p>
            <a:r>
              <a:t>Footer</a:t>
            </a:r>
          </a:p>
        </p:txBody>
      </p:sp>
      <p:sp>
        <p:nvSpPr>
          <p:cNvPr id="6" name="PlaceHolder 5"/>
          <p:cNvSpPr>
            <a:spLocks noGrp="1"/>
          </p:cNvSpPr>
          <p:nvPr>
            <p:ph type="sldNum" idx="35"/>
          </p:nvPr>
        </p:nvSpPr>
        <p:spPr/>
        <p:txBody>
          <a:bodyPr/>
          <a:p>
            <a:fld id="{4E946D0E-1279-43D5-AF81-E1B82E98C659}" type="slidenum">
              <a:t>&lt;#&gt;</a:t>
            </a:fld>
          </a:p>
        </p:txBody>
      </p:sp>
      <p:sp>
        <p:nvSpPr>
          <p:cNvPr id="7" name="PlaceHolder 6"/>
          <p:cNvSpPr>
            <a:spLocks noGrp="1"/>
          </p:cNvSpPr>
          <p:nvPr>
            <p:ph type="dt" idx="36"/>
          </p:nvPr>
        </p:nvSpPr>
        <p:spPr/>
        <p:txBody>
          <a:bodyPr/>
          <a:p>
            <a:r>
              <a:rPr lang="nl-NL"/>
              <a:t/>
            </a: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34"/>
          </p:nvPr>
        </p:nvSpPr>
        <p:spPr/>
        <p:txBody>
          <a:bodyPr/>
          <a:p>
            <a:r>
              <a:t>Footer</a:t>
            </a:r>
          </a:p>
        </p:txBody>
      </p:sp>
      <p:sp>
        <p:nvSpPr>
          <p:cNvPr id="4" name="PlaceHolder 3"/>
          <p:cNvSpPr>
            <a:spLocks noGrp="1"/>
          </p:cNvSpPr>
          <p:nvPr>
            <p:ph type="sldNum" idx="35"/>
          </p:nvPr>
        </p:nvSpPr>
        <p:spPr/>
        <p:txBody>
          <a:bodyPr/>
          <a:p>
            <a:fld id="{9B27491E-E43D-4440-9CA7-EDFEDCAE526D}" type="slidenum">
              <a:t>&lt;#&gt;</a:t>
            </a:fld>
          </a:p>
        </p:txBody>
      </p:sp>
      <p:sp>
        <p:nvSpPr>
          <p:cNvPr id="5" name="PlaceHolder 4"/>
          <p:cNvSpPr>
            <a:spLocks noGrp="1"/>
          </p:cNvSpPr>
          <p:nvPr>
            <p:ph type="dt" idx="36"/>
          </p:nvPr>
        </p:nvSpPr>
        <p:spPr/>
        <p:txBody>
          <a:bodyPr/>
          <a:p>
            <a:r>
              <a:rPr lang="nl-NL"/>
              <a:t/>
            </a: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9"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34"/>
          </p:nvPr>
        </p:nvSpPr>
        <p:spPr/>
        <p:txBody>
          <a:bodyPr/>
          <a:p>
            <a:r>
              <a:t>Footer</a:t>
            </a:r>
          </a:p>
        </p:txBody>
      </p:sp>
      <p:sp>
        <p:nvSpPr>
          <p:cNvPr id="4" name="PlaceHolder 3"/>
          <p:cNvSpPr>
            <a:spLocks noGrp="1"/>
          </p:cNvSpPr>
          <p:nvPr>
            <p:ph type="sldNum" idx="35"/>
          </p:nvPr>
        </p:nvSpPr>
        <p:spPr/>
        <p:txBody>
          <a:bodyPr/>
          <a:p>
            <a:fld id="{14260879-41F7-4C7C-B0F0-DC93DD819792}" type="slidenum">
              <a:t>&lt;#&gt;</a:t>
            </a:fld>
          </a:p>
        </p:txBody>
      </p:sp>
      <p:sp>
        <p:nvSpPr>
          <p:cNvPr id="5" name="PlaceHolder 4"/>
          <p:cNvSpPr>
            <a:spLocks noGrp="1"/>
          </p:cNvSpPr>
          <p:nvPr>
            <p:ph type="dt" idx="36"/>
          </p:nvPr>
        </p:nvSpPr>
        <p:spPr/>
        <p:txBody>
          <a:bodyPr/>
          <a:p>
            <a:r>
              <a:rPr lang="nl-NL"/>
              <a:t/>
            </a: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61"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62"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63"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87D95798-DCC8-4E37-A469-05CE3195F7CD}" type="slidenum">
              <a:t>&lt;#&gt;</a:t>
            </a:fld>
          </a:p>
        </p:txBody>
      </p:sp>
      <p:sp>
        <p:nvSpPr>
          <p:cNvPr id="8" name="PlaceHolder 7"/>
          <p:cNvSpPr>
            <a:spLocks noGrp="1"/>
          </p:cNvSpPr>
          <p:nvPr>
            <p:ph type="dt" idx="36"/>
          </p:nvPr>
        </p:nvSpPr>
        <p:spPr/>
        <p:txBody>
          <a:bodyPr/>
          <a:p>
            <a:r>
              <a:rPr lang="nl-NL"/>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7"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3EA3E4E-A567-49D8-9DE7-42C4F49E2430}" type="slidenum">
              <a:t>&lt;#&gt;</a:t>
            </a:fld>
          </a:p>
        </p:txBody>
      </p:sp>
      <p:sp>
        <p:nvSpPr>
          <p:cNvPr id="6" name="PlaceHolder 5"/>
          <p:cNvSpPr>
            <a:spLocks noGrp="1"/>
          </p:cNvSpPr>
          <p:nvPr>
            <p:ph type="dt" idx="6"/>
          </p:nvPr>
        </p:nvSpPr>
        <p:spPr/>
        <p:txBody>
          <a:bodyPr/>
          <a:p>
            <a:r>
              <a:rPr lang="nl-NL"/>
              <a:t/>
            </a: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65"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66"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67"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4D92CF6B-95B4-4613-B8A9-72674B292147}" type="slidenum">
              <a:t>&lt;#&gt;</a:t>
            </a:fld>
          </a:p>
        </p:txBody>
      </p:sp>
      <p:sp>
        <p:nvSpPr>
          <p:cNvPr id="8" name="PlaceHolder 7"/>
          <p:cNvSpPr>
            <a:spLocks noGrp="1"/>
          </p:cNvSpPr>
          <p:nvPr>
            <p:ph type="dt" idx="36"/>
          </p:nvPr>
        </p:nvSpPr>
        <p:spPr/>
        <p:txBody>
          <a:bodyPr/>
          <a:p>
            <a:r>
              <a:rPr lang="nl-NL"/>
              <a:t/>
            </a: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69"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70"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71"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E2A2574D-929E-4FD6-AA21-E57559F4502D}" type="slidenum">
              <a:t>&lt;#&gt;</a:t>
            </a:fld>
          </a:p>
        </p:txBody>
      </p:sp>
      <p:sp>
        <p:nvSpPr>
          <p:cNvPr id="8" name="PlaceHolder 7"/>
          <p:cNvSpPr>
            <a:spLocks noGrp="1"/>
          </p:cNvSpPr>
          <p:nvPr>
            <p:ph type="dt" idx="36"/>
          </p:nvPr>
        </p:nvSpPr>
        <p:spPr/>
        <p:txBody>
          <a:bodyPr/>
          <a:p>
            <a:r>
              <a:rPr lang="nl-NL"/>
              <a:t/>
            </a: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7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73"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74"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34"/>
          </p:nvPr>
        </p:nvSpPr>
        <p:spPr/>
        <p:txBody>
          <a:bodyPr/>
          <a:p>
            <a:r>
              <a:t>Footer</a:t>
            </a:r>
          </a:p>
        </p:txBody>
      </p:sp>
      <p:sp>
        <p:nvSpPr>
          <p:cNvPr id="6" name="PlaceHolder 5"/>
          <p:cNvSpPr>
            <a:spLocks noGrp="1"/>
          </p:cNvSpPr>
          <p:nvPr>
            <p:ph type="sldNum" idx="35"/>
          </p:nvPr>
        </p:nvSpPr>
        <p:spPr/>
        <p:txBody>
          <a:bodyPr/>
          <a:p>
            <a:fld id="{3CC5F817-0194-477B-AAF1-D964A14CCBCD}" type="slidenum">
              <a:t>&lt;#&gt;</a:t>
            </a:fld>
          </a:p>
        </p:txBody>
      </p:sp>
      <p:sp>
        <p:nvSpPr>
          <p:cNvPr id="7" name="PlaceHolder 6"/>
          <p:cNvSpPr>
            <a:spLocks noGrp="1"/>
          </p:cNvSpPr>
          <p:nvPr>
            <p:ph type="dt" idx="36"/>
          </p:nvPr>
        </p:nvSpPr>
        <p:spPr/>
        <p:txBody>
          <a:bodyPr/>
          <a:p>
            <a:r>
              <a:rPr lang="nl-NL"/>
              <a:t/>
            </a: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76"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77"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78"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79"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34"/>
          </p:nvPr>
        </p:nvSpPr>
        <p:spPr/>
        <p:txBody>
          <a:bodyPr/>
          <a:p>
            <a:r>
              <a:t>Footer</a:t>
            </a:r>
          </a:p>
        </p:txBody>
      </p:sp>
      <p:sp>
        <p:nvSpPr>
          <p:cNvPr id="8" name="PlaceHolder 7"/>
          <p:cNvSpPr>
            <a:spLocks noGrp="1"/>
          </p:cNvSpPr>
          <p:nvPr>
            <p:ph type="sldNum" idx="35"/>
          </p:nvPr>
        </p:nvSpPr>
        <p:spPr/>
        <p:txBody>
          <a:bodyPr/>
          <a:p>
            <a:fld id="{643E92F7-0C23-4DBF-AFF1-990BF3FD10FA}" type="slidenum">
              <a:t>&lt;#&gt;</a:t>
            </a:fld>
          </a:p>
        </p:txBody>
      </p:sp>
      <p:sp>
        <p:nvSpPr>
          <p:cNvPr id="9" name="PlaceHolder 8"/>
          <p:cNvSpPr>
            <a:spLocks noGrp="1"/>
          </p:cNvSpPr>
          <p:nvPr>
            <p:ph type="dt" idx="36"/>
          </p:nvPr>
        </p:nvSpPr>
        <p:spPr/>
        <p:txBody>
          <a:bodyPr/>
          <a:p>
            <a:r>
              <a:rPr lang="nl-NL"/>
              <a:t/>
            </a: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81"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82"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83"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84"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85"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86"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34"/>
          </p:nvPr>
        </p:nvSpPr>
        <p:spPr/>
        <p:txBody>
          <a:bodyPr/>
          <a:p>
            <a:r>
              <a:t>Footer</a:t>
            </a:r>
          </a:p>
        </p:txBody>
      </p:sp>
      <p:sp>
        <p:nvSpPr>
          <p:cNvPr id="10" name="PlaceHolder 9"/>
          <p:cNvSpPr>
            <a:spLocks noGrp="1"/>
          </p:cNvSpPr>
          <p:nvPr>
            <p:ph type="sldNum" idx="35"/>
          </p:nvPr>
        </p:nvSpPr>
        <p:spPr/>
        <p:txBody>
          <a:bodyPr/>
          <a:p>
            <a:fld id="{E6B38E6E-DE97-4CBC-AC85-FA804FA131AD}" type="slidenum">
              <a:t>&lt;#&gt;</a:t>
            </a:fld>
          </a:p>
        </p:txBody>
      </p:sp>
      <p:sp>
        <p:nvSpPr>
          <p:cNvPr id="11" name="PlaceHolder 10"/>
          <p:cNvSpPr>
            <a:spLocks noGrp="1"/>
          </p:cNvSpPr>
          <p:nvPr>
            <p:ph type="dt" idx="36"/>
          </p:nvPr>
        </p:nvSpPr>
        <p:spPr/>
        <p:txBody>
          <a:bodyPr/>
          <a:p>
            <a:r>
              <a:rPr lang="nl-NL"/>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49"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516C56E-90BE-4181-9BD8-9ADAD06982B1}" type="slidenum">
              <a:t>&lt;#&gt;</a:t>
            </a:fld>
          </a:p>
        </p:txBody>
      </p:sp>
      <p:sp>
        <p:nvSpPr>
          <p:cNvPr id="6" name="PlaceHolder 5"/>
          <p:cNvSpPr>
            <a:spLocks noGrp="1"/>
          </p:cNvSpPr>
          <p:nvPr>
            <p:ph type="dt" idx="6"/>
          </p:nvPr>
        </p:nvSpPr>
        <p:spPr/>
        <p:txBody>
          <a:bodyPr/>
          <a:p>
            <a:r>
              <a:rPr lang="nl-NL"/>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51"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2"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757ECA4-8799-461A-BE1F-FB7BCB0A8CE3}" type="slidenum">
              <a:t>&lt;#&gt;</a:t>
            </a:fld>
          </a:p>
        </p:txBody>
      </p:sp>
      <p:sp>
        <p:nvSpPr>
          <p:cNvPr id="7" name="PlaceHolder 6"/>
          <p:cNvSpPr>
            <a:spLocks noGrp="1"/>
          </p:cNvSpPr>
          <p:nvPr>
            <p:ph type="dt" idx="6"/>
          </p:nvPr>
        </p:nvSpPr>
        <p:spPr/>
        <p:txBody>
          <a:bodyPr/>
          <a:p>
            <a:r>
              <a:rPr lang="nl-NL"/>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7FB439E-A264-48F1-98FA-A71CFEEB006E}" type="slidenum">
              <a:t>&lt;#&gt;</a:t>
            </a:fld>
          </a:p>
        </p:txBody>
      </p:sp>
      <p:sp>
        <p:nvSpPr>
          <p:cNvPr id="5" name="PlaceHolder 4"/>
          <p:cNvSpPr>
            <a:spLocks noGrp="1"/>
          </p:cNvSpPr>
          <p:nvPr>
            <p:ph type="dt" idx="6"/>
          </p:nvPr>
        </p:nvSpPr>
        <p:spPr/>
        <p:txBody>
          <a:bodyPr/>
          <a:p>
            <a:r>
              <a:rPr lang="nl-NL"/>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F0DE123-EC7D-4F13-B89A-9C1FB54B1010}" type="slidenum">
              <a:t>&lt;#&gt;</a:t>
            </a:fld>
          </a:p>
        </p:txBody>
      </p:sp>
      <p:sp>
        <p:nvSpPr>
          <p:cNvPr id="5" name="PlaceHolder 4"/>
          <p:cNvSpPr>
            <a:spLocks noGrp="1"/>
          </p:cNvSpPr>
          <p:nvPr>
            <p:ph type="dt" idx="6"/>
          </p:nvPr>
        </p:nvSpPr>
        <p:spPr/>
        <p:txBody>
          <a:bodyPr/>
          <a:p>
            <a:r>
              <a:rPr lang="nl-NL"/>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56"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7"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8"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665EF65-E0B5-48EE-A3CB-DA9BD1209A13}" type="slidenum">
              <a:t>&lt;#&gt;</a:t>
            </a:fld>
          </a:p>
        </p:txBody>
      </p:sp>
      <p:sp>
        <p:nvSpPr>
          <p:cNvPr id="8" name="PlaceHolder 7"/>
          <p:cNvSpPr>
            <a:spLocks noGrp="1"/>
          </p:cNvSpPr>
          <p:nvPr>
            <p:ph type="dt" idx="6"/>
          </p:nvPr>
        </p:nvSpPr>
        <p:spPr/>
        <p:txBody>
          <a:bodyPr/>
          <a:p>
            <a:r>
              <a:rPr lang="nl-NL"/>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6"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C34B1E9-5A36-467C-B4B1-B77B4B126E2E}" type="slidenum">
              <a:t>&lt;#&gt;</a:t>
            </a:fld>
          </a:p>
        </p:txBody>
      </p:sp>
      <p:sp>
        <p:nvSpPr>
          <p:cNvPr id="6" name="PlaceHolder 5"/>
          <p:cNvSpPr>
            <a:spLocks noGrp="1"/>
          </p:cNvSpPr>
          <p:nvPr>
            <p:ph type="dt" idx="3"/>
          </p:nvPr>
        </p:nvSpPr>
        <p:spPr/>
        <p:txBody>
          <a:bodyPr/>
          <a:p>
            <a:r>
              <a:rPr lang="nl-NL"/>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60"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1"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2"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D641005-A1FB-40ED-B41E-1FB792E07E92}" type="slidenum">
              <a:t>&lt;#&gt;</a:t>
            </a:fld>
          </a:p>
        </p:txBody>
      </p:sp>
      <p:sp>
        <p:nvSpPr>
          <p:cNvPr id="8" name="PlaceHolder 7"/>
          <p:cNvSpPr>
            <a:spLocks noGrp="1"/>
          </p:cNvSpPr>
          <p:nvPr>
            <p:ph type="dt" idx="6"/>
          </p:nvPr>
        </p:nvSpPr>
        <p:spPr/>
        <p:txBody>
          <a:bodyPr/>
          <a:p>
            <a:r>
              <a:rPr lang="nl-NL"/>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64"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5"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6"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BD78341-DD74-4F83-8E29-B742B4AAA408}" type="slidenum">
              <a:t>&lt;#&gt;</a:t>
            </a:fld>
          </a:p>
        </p:txBody>
      </p:sp>
      <p:sp>
        <p:nvSpPr>
          <p:cNvPr id="8" name="PlaceHolder 7"/>
          <p:cNvSpPr>
            <a:spLocks noGrp="1"/>
          </p:cNvSpPr>
          <p:nvPr>
            <p:ph type="dt" idx="6"/>
          </p:nvPr>
        </p:nvSpPr>
        <p:spPr/>
        <p:txBody>
          <a:bodyPr/>
          <a:p>
            <a:r>
              <a:rPr lang="nl-NL"/>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68"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9"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48AE959-D3CF-4E89-9B2A-812CB358D0BB}" type="slidenum">
              <a:t>&lt;#&gt;</a:t>
            </a:fld>
          </a:p>
        </p:txBody>
      </p:sp>
      <p:sp>
        <p:nvSpPr>
          <p:cNvPr id="7" name="PlaceHolder 6"/>
          <p:cNvSpPr>
            <a:spLocks noGrp="1"/>
          </p:cNvSpPr>
          <p:nvPr>
            <p:ph type="dt" idx="6"/>
          </p:nvPr>
        </p:nvSpPr>
        <p:spPr/>
        <p:txBody>
          <a:bodyPr/>
          <a:p>
            <a:r>
              <a:rPr lang="nl-NL"/>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71"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2"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3"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4"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144033F-46AF-4487-8A88-C124A9F06A33}" type="slidenum">
              <a:t>&lt;#&gt;</a:t>
            </a:fld>
          </a:p>
        </p:txBody>
      </p:sp>
      <p:sp>
        <p:nvSpPr>
          <p:cNvPr id="9" name="PlaceHolder 8"/>
          <p:cNvSpPr>
            <a:spLocks noGrp="1"/>
          </p:cNvSpPr>
          <p:nvPr>
            <p:ph type="dt" idx="6"/>
          </p:nvPr>
        </p:nvSpPr>
        <p:spPr/>
        <p:txBody>
          <a:bodyPr/>
          <a:p>
            <a:r>
              <a:rPr lang="nl-NL"/>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76"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7"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8"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9"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80"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81"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31C4258B-3C39-4FE2-91D4-D762BB622241}" type="slidenum">
              <a:t>&lt;#&gt;</a:t>
            </a:fld>
          </a:p>
        </p:txBody>
      </p:sp>
      <p:sp>
        <p:nvSpPr>
          <p:cNvPr id="11" name="PlaceHolder 10"/>
          <p:cNvSpPr>
            <a:spLocks noGrp="1"/>
          </p:cNvSpPr>
          <p:nvPr>
            <p:ph type="dt" idx="6"/>
          </p:nvPr>
        </p:nvSpPr>
        <p:spPr/>
        <p:txBody>
          <a:bodyPr/>
          <a:p>
            <a:r>
              <a:rPr lang="nl-NL"/>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0E4BF6D6-D117-4994-AE6A-0D2D7D6BA3F5}" type="slidenum">
              <a:t>&lt;#&gt;</a:t>
            </a:fld>
          </a:p>
        </p:txBody>
      </p:sp>
      <p:sp>
        <p:nvSpPr>
          <p:cNvPr id="4" name="PlaceHolder 3"/>
          <p:cNvSpPr>
            <a:spLocks noGrp="1"/>
          </p:cNvSpPr>
          <p:nvPr>
            <p:ph type="dt" idx="9"/>
          </p:nvPr>
        </p:nvSpPr>
        <p:spPr/>
        <p:txBody>
          <a:bodyPr/>
          <a:p>
            <a:r>
              <a:rPr lang="nl-NL"/>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88"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6F7C564-3C09-465D-9EB8-FFA3728391E8}" type="slidenum">
              <a:t>&lt;#&gt;</a:t>
            </a:fld>
          </a:p>
        </p:txBody>
      </p:sp>
      <p:sp>
        <p:nvSpPr>
          <p:cNvPr id="6" name="PlaceHolder 5"/>
          <p:cNvSpPr>
            <a:spLocks noGrp="1"/>
          </p:cNvSpPr>
          <p:nvPr>
            <p:ph type="dt" idx="9"/>
          </p:nvPr>
        </p:nvSpPr>
        <p:spPr/>
        <p:txBody>
          <a:bodyPr/>
          <a:p>
            <a:r>
              <a:rPr lang="nl-NL"/>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90"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F6996126-79FA-41E4-9CD8-3C8A43FB2C81}" type="slidenum">
              <a:t>&lt;#&gt;</a:t>
            </a:fld>
          </a:p>
        </p:txBody>
      </p:sp>
      <p:sp>
        <p:nvSpPr>
          <p:cNvPr id="6" name="PlaceHolder 5"/>
          <p:cNvSpPr>
            <a:spLocks noGrp="1"/>
          </p:cNvSpPr>
          <p:nvPr>
            <p:ph type="dt" idx="9"/>
          </p:nvPr>
        </p:nvSpPr>
        <p:spPr/>
        <p:txBody>
          <a:bodyPr/>
          <a:p>
            <a:r>
              <a:rPr lang="nl-NL"/>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92"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3"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131A4C0-E3E2-4616-A288-E843535CA048}" type="slidenum">
              <a:t>&lt;#&gt;</a:t>
            </a:fld>
          </a:p>
        </p:txBody>
      </p:sp>
      <p:sp>
        <p:nvSpPr>
          <p:cNvPr id="7" name="PlaceHolder 6"/>
          <p:cNvSpPr>
            <a:spLocks noGrp="1"/>
          </p:cNvSpPr>
          <p:nvPr>
            <p:ph type="dt" idx="9"/>
          </p:nvPr>
        </p:nvSpPr>
        <p:spPr/>
        <p:txBody>
          <a:bodyPr/>
          <a:p>
            <a:r>
              <a:rPr lang="nl-NL"/>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71021137-C424-48AC-8063-9A3B35A68BA8}" type="slidenum">
              <a:t>&lt;#&gt;</a:t>
            </a:fld>
          </a:p>
        </p:txBody>
      </p:sp>
      <p:sp>
        <p:nvSpPr>
          <p:cNvPr id="5" name="PlaceHolder 4"/>
          <p:cNvSpPr>
            <a:spLocks noGrp="1"/>
          </p:cNvSpPr>
          <p:nvPr>
            <p:ph type="dt" idx="9"/>
          </p:nvPr>
        </p:nvSpPr>
        <p:spPr/>
        <p:txBody>
          <a:bodyPr/>
          <a:p>
            <a:r>
              <a:rPr lang="nl-NL"/>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8"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A4341B8-342B-4C68-B98A-D504CC79D48E}" type="slidenum">
              <a:t>&lt;#&gt;</a:t>
            </a:fld>
          </a:p>
        </p:txBody>
      </p:sp>
      <p:sp>
        <p:nvSpPr>
          <p:cNvPr id="6" name="PlaceHolder 5"/>
          <p:cNvSpPr>
            <a:spLocks noGrp="1"/>
          </p:cNvSpPr>
          <p:nvPr>
            <p:ph type="dt" idx="3"/>
          </p:nvPr>
        </p:nvSpPr>
        <p:spPr/>
        <p:txBody>
          <a:bodyPr/>
          <a:p>
            <a:r>
              <a:rPr lang="nl-NL"/>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C64F00E-6EA2-4074-AA7C-ED851EC116A9}" type="slidenum">
              <a:t>&lt;#&gt;</a:t>
            </a:fld>
          </a:p>
        </p:txBody>
      </p:sp>
      <p:sp>
        <p:nvSpPr>
          <p:cNvPr id="5" name="PlaceHolder 4"/>
          <p:cNvSpPr>
            <a:spLocks noGrp="1"/>
          </p:cNvSpPr>
          <p:nvPr>
            <p:ph type="dt" idx="9"/>
          </p:nvPr>
        </p:nvSpPr>
        <p:spPr/>
        <p:txBody>
          <a:bodyPr/>
          <a:p>
            <a:r>
              <a:rPr lang="nl-NL"/>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97"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8"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9"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4DDB0BE-1449-48FC-B748-0B4DACBCD8A7}" type="slidenum">
              <a:t>&lt;#&gt;</a:t>
            </a:fld>
          </a:p>
        </p:txBody>
      </p:sp>
      <p:sp>
        <p:nvSpPr>
          <p:cNvPr id="8" name="PlaceHolder 7"/>
          <p:cNvSpPr>
            <a:spLocks noGrp="1"/>
          </p:cNvSpPr>
          <p:nvPr>
            <p:ph type="dt" idx="9"/>
          </p:nvPr>
        </p:nvSpPr>
        <p:spPr/>
        <p:txBody>
          <a:bodyPr/>
          <a:p>
            <a:r>
              <a:rPr lang="nl-NL"/>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01"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02"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03"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4E2CFD0-415A-4951-B880-50E9548FDA5B}" type="slidenum">
              <a:t>&lt;#&gt;</a:t>
            </a:fld>
          </a:p>
        </p:txBody>
      </p:sp>
      <p:sp>
        <p:nvSpPr>
          <p:cNvPr id="8" name="PlaceHolder 7"/>
          <p:cNvSpPr>
            <a:spLocks noGrp="1"/>
          </p:cNvSpPr>
          <p:nvPr>
            <p:ph type="dt" idx="9"/>
          </p:nvPr>
        </p:nvSpPr>
        <p:spPr/>
        <p:txBody>
          <a:bodyPr/>
          <a:p>
            <a:r>
              <a:rPr lang="nl-NL"/>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05"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06"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07"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3431BA1-D485-41A2-BC7C-65F89D8E2BB2}" type="slidenum">
              <a:t>&lt;#&gt;</a:t>
            </a:fld>
          </a:p>
        </p:txBody>
      </p:sp>
      <p:sp>
        <p:nvSpPr>
          <p:cNvPr id="8" name="PlaceHolder 7"/>
          <p:cNvSpPr>
            <a:spLocks noGrp="1"/>
          </p:cNvSpPr>
          <p:nvPr>
            <p:ph type="dt" idx="9"/>
          </p:nvPr>
        </p:nvSpPr>
        <p:spPr/>
        <p:txBody>
          <a:bodyPr/>
          <a:p>
            <a:r>
              <a:rPr lang="nl-NL"/>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09"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10"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CE9E42F-5B2D-470E-B4AF-3B952A5C79BC}" type="slidenum">
              <a:t>&lt;#&gt;</a:t>
            </a:fld>
          </a:p>
        </p:txBody>
      </p:sp>
      <p:sp>
        <p:nvSpPr>
          <p:cNvPr id="7" name="PlaceHolder 6"/>
          <p:cNvSpPr>
            <a:spLocks noGrp="1"/>
          </p:cNvSpPr>
          <p:nvPr>
            <p:ph type="dt" idx="9"/>
          </p:nvPr>
        </p:nvSpPr>
        <p:spPr/>
        <p:txBody>
          <a:bodyPr/>
          <a:p>
            <a:r>
              <a:rPr lang="nl-NL"/>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12"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13"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14"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15"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DF17FB1E-249B-42BE-8A46-30A61C57DEB0}" type="slidenum">
              <a:t>&lt;#&gt;</a:t>
            </a:fld>
          </a:p>
        </p:txBody>
      </p:sp>
      <p:sp>
        <p:nvSpPr>
          <p:cNvPr id="9" name="PlaceHolder 8"/>
          <p:cNvSpPr>
            <a:spLocks noGrp="1"/>
          </p:cNvSpPr>
          <p:nvPr>
            <p:ph type="dt" idx="9"/>
          </p:nvPr>
        </p:nvSpPr>
        <p:spPr/>
        <p:txBody>
          <a:bodyPr/>
          <a:p>
            <a:r>
              <a:rPr lang="nl-NL"/>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17"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18"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19"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20"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21"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22"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A7DD111A-B5B6-4A4A-8113-1BFB0FD459D6}" type="slidenum">
              <a:t>&lt;#&gt;</a:t>
            </a:fld>
          </a:p>
        </p:txBody>
      </p:sp>
      <p:sp>
        <p:nvSpPr>
          <p:cNvPr id="11" name="PlaceHolder 10"/>
          <p:cNvSpPr>
            <a:spLocks noGrp="1"/>
          </p:cNvSpPr>
          <p:nvPr>
            <p:ph type="dt" idx="9"/>
          </p:nvPr>
        </p:nvSpPr>
        <p:spPr/>
        <p:txBody>
          <a:bodyPr/>
          <a:p>
            <a:r>
              <a:rPr lang="nl-NL"/>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03ECE93F-7CCF-4DAE-8B1A-6B99D38D20A2}" type="slidenum">
              <a:t>&lt;#&gt;</a:t>
            </a:fld>
          </a:p>
        </p:txBody>
      </p:sp>
      <p:sp>
        <p:nvSpPr>
          <p:cNvPr id="4" name="PlaceHolder 3"/>
          <p:cNvSpPr>
            <a:spLocks noGrp="1"/>
          </p:cNvSpPr>
          <p:nvPr>
            <p:ph type="dt" idx="12"/>
          </p:nvPr>
        </p:nvSpPr>
        <p:spPr/>
        <p:txBody>
          <a:bodyPr/>
          <a:p>
            <a:r>
              <a:rPr lang="nl-NL"/>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29"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A0598D64-A9AE-49CF-96FE-662030480467}" type="slidenum">
              <a:t>&lt;#&gt;</a:t>
            </a:fld>
          </a:p>
        </p:txBody>
      </p:sp>
      <p:sp>
        <p:nvSpPr>
          <p:cNvPr id="6" name="PlaceHolder 5"/>
          <p:cNvSpPr>
            <a:spLocks noGrp="1"/>
          </p:cNvSpPr>
          <p:nvPr>
            <p:ph type="dt" idx="12"/>
          </p:nvPr>
        </p:nvSpPr>
        <p:spPr/>
        <p:txBody>
          <a:bodyPr/>
          <a:p>
            <a:r>
              <a:rPr lang="nl-NL"/>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31"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141C7347-1B6F-4D8D-986E-39771E4621AC}" type="slidenum">
              <a:t>&lt;#&gt;</a:t>
            </a:fld>
          </a:p>
        </p:txBody>
      </p:sp>
      <p:sp>
        <p:nvSpPr>
          <p:cNvPr id="6" name="PlaceHolder 5"/>
          <p:cNvSpPr>
            <a:spLocks noGrp="1"/>
          </p:cNvSpPr>
          <p:nvPr>
            <p:ph type="dt" idx="12"/>
          </p:nvPr>
        </p:nvSpPr>
        <p:spPr/>
        <p:txBody>
          <a:bodyPr/>
          <a:p>
            <a:r>
              <a:rPr lang="nl-NL"/>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0"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1"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7A9DE13-3B70-4070-A7FD-904D50583FBE}" type="slidenum">
              <a:t>&lt;#&gt;</a:t>
            </a:fld>
          </a:p>
        </p:txBody>
      </p:sp>
      <p:sp>
        <p:nvSpPr>
          <p:cNvPr id="7" name="PlaceHolder 6"/>
          <p:cNvSpPr>
            <a:spLocks noGrp="1"/>
          </p:cNvSpPr>
          <p:nvPr>
            <p:ph type="dt" idx="3"/>
          </p:nvPr>
        </p:nvSpPr>
        <p:spPr/>
        <p:txBody>
          <a:bodyPr/>
          <a:p>
            <a:r>
              <a:rPr lang="nl-NL"/>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33"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34"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419DD426-119B-4D54-9A49-1A9471FF5E95}" type="slidenum">
              <a:t>&lt;#&gt;</a:t>
            </a:fld>
          </a:p>
        </p:txBody>
      </p:sp>
      <p:sp>
        <p:nvSpPr>
          <p:cNvPr id="7" name="PlaceHolder 6"/>
          <p:cNvSpPr>
            <a:spLocks noGrp="1"/>
          </p:cNvSpPr>
          <p:nvPr>
            <p:ph type="dt" idx="12"/>
          </p:nvPr>
        </p:nvSpPr>
        <p:spPr/>
        <p:txBody>
          <a:bodyPr/>
          <a:p>
            <a:r>
              <a:rPr lang="nl-NL"/>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CE8C0254-269A-4924-8AA3-47739B0273D1}" type="slidenum">
              <a:t>&lt;#&gt;</a:t>
            </a:fld>
          </a:p>
        </p:txBody>
      </p:sp>
      <p:sp>
        <p:nvSpPr>
          <p:cNvPr id="5" name="PlaceHolder 4"/>
          <p:cNvSpPr>
            <a:spLocks noGrp="1"/>
          </p:cNvSpPr>
          <p:nvPr>
            <p:ph type="dt" idx="12"/>
          </p:nvPr>
        </p:nvSpPr>
        <p:spPr/>
        <p:txBody>
          <a:bodyPr/>
          <a:p>
            <a:r>
              <a:rPr lang="nl-NL"/>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C4DDB694-70FD-4A53-9665-0F0A7BE940EE}" type="slidenum">
              <a:t>&lt;#&gt;</a:t>
            </a:fld>
          </a:p>
        </p:txBody>
      </p:sp>
      <p:sp>
        <p:nvSpPr>
          <p:cNvPr id="5" name="PlaceHolder 4"/>
          <p:cNvSpPr>
            <a:spLocks noGrp="1"/>
          </p:cNvSpPr>
          <p:nvPr>
            <p:ph type="dt" idx="12"/>
          </p:nvPr>
        </p:nvSpPr>
        <p:spPr/>
        <p:txBody>
          <a:bodyPr/>
          <a:p>
            <a:r>
              <a:rPr lang="nl-NL"/>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38"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39"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40"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39CB72F1-15EE-4468-94FA-D826860B9DEF}" type="slidenum">
              <a:t>&lt;#&gt;</a:t>
            </a:fld>
          </a:p>
        </p:txBody>
      </p:sp>
      <p:sp>
        <p:nvSpPr>
          <p:cNvPr id="8" name="PlaceHolder 7"/>
          <p:cNvSpPr>
            <a:spLocks noGrp="1"/>
          </p:cNvSpPr>
          <p:nvPr>
            <p:ph type="dt" idx="12"/>
          </p:nvPr>
        </p:nvSpPr>
        <p:spPr/>
        <p:txBody>
          <a:bodyPr/>
          <a:p>
            <a:r>
              <a:rPr lang="nl-NL"/>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42"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43"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44"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FE6351AA-2984-44B9-B588-0EC2DEA72666}" type="slidenum">
              <a:t>&lt;#&gt;</a:t>
            </a:fld>
          </a:p>
        </p:txBody>
      </p:sp>
      <p:sp>
        <p:nvSpPr>
          <p:cNvPr id="8" name="PlaceHolder 7"/>
          <p:cNvSpPr>
            <a:spLocks noGrp="1"/>
          </p:cNvSpPr>
          <p:nvPr>
            <p:ph type="dt" idx="12"/>
          </p:nvPr>
        </p:nvSpPr>
        <p:spPr/>
        <p:txBody>
          <a:bodyPr/>
          <a:p>
            <a:r>
              <a:rPr lang="nl-NL"/>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46"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47"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48"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D66B4C49-B32F-43CC-9343-346E0B6ED44E}" type="slidenum">
              <a:t>&lt;#&gt;</a:t>
            </a:fld>
          </a:p>
        </p:txBody>
      </p:sp>
      <p:sp>
        <p:nvSpPr>
          <p:cNvPr id="8" name="PlaceHolder 7"/>
          <p:cNvSpPr>
            <a:spLocks noGrp="1"/>
          </p:cNvSpPr>
          <p:nvPr>
            <p:ph type="dt" idx="12"/>
          </p:nvPr>
        </p:nvSpPr>
        <p:spPr/>
        <p:txBody>
          <a:bodyPr/>
          <a:p>
            <a:r>
              <a:rPr lang="nl-NL"/>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50"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51"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610BDC05-EF01-41DC-B5D0-C1C04B82BE72}" type="slidenum">
              <a:t>&lt;#&gt;</a:t>
            </a:fld>
          </a:p>
        </p:txBody>
      </p:sp>
      <p:sp>
        <p:nvSpPr>
          <p:cNvPr id="7" name="PlaceHolder 6"/>
          <p:cNvSpPr>
            <a:spLocks noGrp="1"/>
          </p:cNvSpPr>
          <p:nvPr>
            <p:ph type="dt" idx="12"/>
          </p:nvPr>
        </p:nvSpPr>
        <p:spPr/>
        <p:txBody>
          <a:bodyPr/>
          <a:p>
            <a:r>
              <a:rPr lang="nl-NL"/>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53"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54"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55"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56"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E7CA0D6B-5FE2-4798-A3C9-76C1609A3B2B}" type="slidenum">
              <a:t>&lt;#&gt;</a:t>
            </a:fld>
          </a:p>
        </p:txBody>
      </p:sp>
      <p:sp>
        <p:nvSpPr>
          <p:cNvPr id="9" name="PlaceHolder 8"/>
          <p:cNvSpPr>
            <a:spLocks noGrp="1"/>
          </p:cNvSpPr>
          <p:nvPr>
            <p:ph type="dt" idx="12"/>
          </p:nvPr>
        </p:nvSpPr>
        <p:spPr/>
        <p:txBody>
          <a:bodyPr/>
          <a:p>
            <a:r>
              <a:rPr lang="nl-NL"/>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58"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59"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60"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61"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62"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63"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ACA34987-8A63-471C-8403-DDDD8FB0FCEA}" type="slidenum">
              <a:t>&lt;#&gt;</a:t>
            </a:fld>
          </a:p>
        </p:txBody>
      </p:sp>
      <p:sp>
        <p:nvSpPr>
          <p:cNvPr id="11" name="PlaceHolder 10"/>
          <p:cNvSpPr>
            <a:spLocks noGrp="1"/>
          </p:cNvSpPr>
          <p:nvPr>
            <p:ph type="dt" idx="12"/>
          </p:nvPr>
        </p:nvSpPr>
        <p:spPr/>
        <p:txBody>
          <a:bodyPr/>
          <a:p>
            <a:r>
              <a:rPr lang="nl-NL"/>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95283FB1-73D1-4041-8A78-0BF8736FA875}" type="slidenum">
              <a:t>&lt;#&gt;</a:t>
            </a:fld>
          </a:p>
        </p:txBody>
      </p:sp>
      <p:sp>
        <p:nvSpPr>
          <p:cNvPr id="4" name="PlaceHolder 3"/>
          <p:cNvSpPr>
            <a:spLocks noGrp="1"/>
          </p:cNvSpPr>
          <p:nvPr>
            <p:ph type="dt" idx="15"/>
          </p:nvPr>
        </p:nvSpPr>
        <p:spPr/>
        <p:txBody>
          <a:bodyPr/>
          <a:p>
            <a:r>
              <a:rPr lang="nl-NL"/>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4BA5C13-6FA2-4B59-A616-278334B12E74}" type="slidenum">
              <a:t>&lt;#&gt;</a:t>
            </a:fld>
          </a:p>
        </p:txBody>
      </p:sp>
      <p:sp>
        <p:nvSpPr>
          <p:cNvPr id="5" name="PlaceHolder 4"/>
          <p:cNvSpPr>
            <a:spLocks noGrp="1"/>
          </p:cNvSpPr>
          <p:nvPr>
            <p:ph type="dt" idx="3"/>
          </p:nvPr>
        </p:nvSpPr>
        <p:spPr/>
        <p:txBody>
          <a:bodyPr/>
          <a:p>
            <a:r>
              <a:rPr lang="nl-NL"/>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68"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C3C92429-C391-4147-A4B0-E295726B6427}" type="slidenum">
              <a:t>&lt;#&gt;</a:t>
            </a:fld>
          </a:p>
        </p:txBody>
      </p:sp>
      <p:sp>
        <p:nvSpPr>
          <p:cNvPr id="6" name="PlaceHolder 5"/>
          <p:cNvSpPr>
            <a:spLocks noGrp="1"/>
          </p:cNvSpPr>
          <p:nvPr>
            <p:ph type="dt" idx="15"/>
          </p:nvPr>
        </p:nvSpPr>
        <p:spPr/>
        <p:txBody>
          <a:bodyPr/>
          <a:p>
            <a:r>
              <a:rPr lang="nl-NL"/>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70"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4431F46E-0ECE-4921-B530-838AFC45C0C0}" type="slidenum">
              <a:t>&lt;#&gt;</a:t>
            </a:fld>
          </a:p>
        </p:txBody>
      </p:sp>
      <p:sp>
        <p:nvSpPr>
          <p:cNvPr id="6" name="PlaceHolder 5"/>
          <p:cNvSpPr>
            <a:spLocks noGrp="1"/>
          </p:cNvSpPr>
          <p:nvPr>
            <p:ph type="dt" idx="15"/>
          </p:nvPr>
        </p:nvSpPr>
        <p:spPr/>
        <p:txBody>
          <a:bodyPr/>
          <a:p>
            <a:r>
              <a:rPr lang="nl-NL"/>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72"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73"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6F6CFEDC-BC2B-4B7E-B6D8-70FC5A5D32C7}" type="slidenum">
              <a:t>&lt;#&gt;</a:t>
            </a:fld>
          </a:p>
        </p:txBody>
      </p:sp>
      <p:sp>
        <p:nvSpPr>
          <p:cNvPr id="7" name="PlaceHolder 6"/>
          <p:cNvSpPr>
            <a:spLocks noGrp="1"/>
          </p:cNvSpPr>
          <p:nvPr>
            <p:ph type="dt" idx="15"/>
          </p:nvPr>
        </p:nvSpPr>
        <p:spPr/>
        <p:txBody>
          <a:bodyPr/>
          <a:p>
            <a:r>
              <a:rPr lang="nl-NL"/>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2E3F119D-7304-4983-9832-1D1382707231}" type="slidenum">
              <a:t>&lt;#&gt;</a:t>
            </a:fld>
          </a:p>
        </p:txBody>
      </p:sp>
      <p:sp>
        <p:nvSpPr>
          <p:cNvPr id="5" name="PlaceHolder 4"/>
          <p:cNvSpPr>
            <a:spLocks noGrp="1"/>
          </p:cNvSpPr>
          <p:nvPr>
            <p:ph type="dt" idx="15"/>
          </p:nvPr>
        </p:nvSpPr>
        <p:spPr/>
        <p:txBody>
          <a:bodyPr/>
          <a:p>
            <a:r>
              <a:rPr lang="nl-NL"/>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F1D45D6A-045D-44C6-82E3-E9DC3CAF14B6}" type="slidenum">
              <a:t>&lt;#&gt;</a:t>
            </a:fld>
          </a:p>
        </p:txBody>
      </p:sp>
      <p:sp>
        <p:nvSpPr>
          <p:cNvPr id="5" name="PlaceHolder 4"/>
          <p:cNvSpPr>
            <a:spLocks noGrp="1"/>
          </p:cNvSpPr>
          <p:nvPr>
            <p:ph type="dt" idx="15"/>
          </p:nvPr>
        </p:nvSpPr>
        <p:spPr/>
        <p:txBody>
          <a:bodyPr/>
          <a:p>
            <a:r>
              <a:rPr lang="nl-NL"/>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77"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78"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79"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C08674E3-B20C-4D65-A3F5-4A04FC08F51C}" type="slidenum">
              <a:t>&lt;#&gt;</a:t>
            </a:fld>
          </a:p>
        </p:txBody>
      </p:sp>
      <p:sp>
        <p:nvSpPr>
          <p:cNvPr id="8" name="PlaceHolder 7"/>
          <p:cNvSpPr>
            <a:spLocks noGrp="1"/>
          </p:cNvSpPr>
          <p:nvPr>
            <p:ph type="dt" idx="15"/>
          </p:nvPr>
        </p:nvSpPr>
        <p:spPr/>
        <p:txBody>
          <a:bodyPr/>
          <a:p>
            <a:r>
              <a:rPr lang="nl-NL"/>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81"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82"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83"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EA58A122-AA67-42F9-A1FB-B09E4F86FFC1}" type="slidenum">
              <a:t>&lt;#&gt;</a:t>
            </a:fld>
          </a:p>
        </p:txBody>
      </p:sp>
      <p:sp>
        <p:nvSpPr>
          <p:cNvPr id="8" name="PlaceHolder 7"/>
          <p:cNvSpPr>
            <a:spLocks noGrp="1"/>
          </p:cNvSpPr>
          <p:nvPr>
            <p:ph type="dt" idx="15"/>
          </p:nvPr>
        </p:nvSpPr>
        <p:spPr/>
        <p:txBody>
          <a:bodyPr/>
          <a:p>
            <a:r>
              <a:rPr lang="nl-NL"/>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85"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86"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87"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B34147D6-50CB-4F98-9CFD-05422FE3395A}" type="slidenum">
              <a:t>&lt;#&gt;</a:t>
            </a:fld>
          </a:p>
        </p:txBody>
      </p:sp>
      <p:sp>
        <p:nvSpPr>
          <p:cNvPr id="8" name="PlaceHolder 7"/>
          <p:cNvSpPr>
            <a:spLocks noGrp="1"/>
          </p:cNvSpPr>
          <p:nvPr>
            <p:ph type="dt" idx="15"/>
          </p:nvPr>
        </p:nvSpPr>
        <p:spPr/>
        <p:txBody>
          <a:bodyPr/>
          <a:p>
            <a:r>
              <a:rPr lang="nl-NL"/>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89"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90"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F2703C87-783E-4E26-9F09-5EA5CB7F4CEE}" type="slidenum">
              <a:t>&lt;#&gt;</a:t>
            </a:fld>
          </a:p>
        </p:txBody>
      </p:sp>
      <p:sp>
        <p:nvSpPr>
          <p:cNvPr id="7" name="PlaceHolder 6"/>
          <p:cNvSpPr>
            <a:spLocks noGrp="1"/>
          </p:cNvSpPr>
          <p:nvPr>
            <p:ph type="dt" idx="15"/>
          </p:nvPr>
        </p:nvSpPr>
        <p:spPr/>
        <p:txBody>
          <a:bodyPr/>
          <a:p>
            <a:r>
              <a:rPr lang="nl-NL"/>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92"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93"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94"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95"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13"/>
          </p:nvPr>
        </p:nvSpPr>
        <p:spPr/>
        <p:txBody>
          <a:bodyPr/>
          <a:p>
            <a:r>
              <a:t>Footer</a:t>
            </a:r>
          </a:p>
        </p:txBody>
      </p:sp>
      <p:sp>
        <p:nvSpPr>
          <p:cNvPr id="8" name="PlaceHolder 7"/>
          <p:cNvSpPr>
            <a:spLocks noGrp="1"/>
          </p:cNvSpPr>
          <p:nvPr>
            <p:ph type="sldNum" idx="14"/>
          </p:nvPr>
        </p:nvSpPr>
        <p:spPr/>
        <p:txBody>
          <a:bodyPr/>
          <a:p>
            <a:fld id="{11BF522B-3B7F-4601-B51F-6452BD9E6D49}" type="slidenum">
              <a:t>&lt;#&gt;</a:t>
            </a:fld>
          </a:p>
        </p:txBody>
      </p:sp>
      <p:sp>
        <p:nvSpPr>
          <p:cNvPr id="9" name="PlaceHolder 8"/>
          <p:cNvSpPr>
            <a:spLocks noGrp="1"/>
          </p:cNvSpPr>
          <p:nvPr>
            <p:ph type="dt" idx="15"/>
          </p:nvPr>
        </p:nvSpPr>
        <p:spPr/>
        <p:txBody>
          <a:bodyPr/>
          <a:p>
            <a:r>
              <a:rPr lang="nl-NL"/>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377202B-4D6F-491C-BBBF-EF9E400C692B}" type="slidenum">
              <a:t>&lt;#&gt;</a:t>
            </a:fld>
          </a:p>
        </p:txBody>
      </p:sp>
      <p:sp>
        <p:nvSpPr>
          <p:cNvPr id="5" name="PlaceHolder 4"/>
          <p:cNvSpPr>
            <a:spLocks noGrp="1"/>
          </p:cNvSpPr>
          <p:nvPr>
            <p:ph type="dt" idx="3"/>
          </p:nvPr>
        </p:nvSpPr>
        <p:spPr/>
        <p:txBody>
          <a:bodyPr/>
          <a:p>
            <a:r>
              <a:rPr lang="nl-NL"/>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97"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98"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99"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00"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01"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02"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13"/>
          </p:nvPr>
        </p:nvSpPr>
        <p:spPr/>
        <p:txBody>
          <a:bodyPr/>
          <a:p>
            <a:r>
              <a:t>Footer</a:t>
            </a:r>
          </a:p>
        </p:txBody>
      </p:sp>
      <p:sp>
        <p:nvSpPr>
          <p:cNvPr id="10" name="PlaceHolder 9"/>
          <p:cNvSpPr>
            <a:spLocks noGrp="1"/>
          </p:cNvSpPr>
          <p:nvPr>
            <p:ph type="sldNum" idx="14"/>
          </p:nvPr>
        </p:nvSpPr>
        <p:spPr/>
        <p:txBody>
          <a:bodyPr/>
          <a:p>
            <a:fld id="{A86BC866-B1CD-4BD7-8A1E-2599FBD38BBB}" type="slidenum">
              <a:t>&lt;#&gt;</a:t>
            </a:fld>
          </a:p>
        </p:txBody>
      </p:sp>
      <p:sp>
        <p:nvSpPr>
          <p:cNvPr id="11" name="PlaceHolder 10"/>
          <p:cNvSpPr>
            <a:spLocks noGrp="1"/>
          </p:cNvSpPr>
          <p:nvPr>
            <p:ph type="dt" idx="15"/>
          </p:nvPr>
        </p:nvSpPr>
        <p:spPr/>
        <p:txBody>
          <a:bodyPr/>
          <a:p>
            <a:r>
              <a:rPr lang="nl-NL"/>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p>
            <a:r>
              <a:t>Footer</a:t>
            </a:r>
          </a:p>
        </p:txBody>
      </p:sp>
      <p:sp>
        <p:nvSpPr>
          <p:cNvPr id="3" name="PlaceHolder 2"/>
          <p:cNvSpPr>
            <a:spLocks noGrp="1"/>
          </p:cNvSpPr>
          <p:nvPr>
            <p:ph type="sldNum" idx="17"/>
          </p:nvPr>
        </p:nvSpPr>
        <p:spPr/>
        <p:txBody>
          <a:bodyPr/>
          <a:p>
            <a:fld id="{F9C23327-031C-4BEE-935E-A903BDE9BE3A}" type="slidenum">
              <a:t>&lt;#&gt;</a:t>
            </a:fld>
          </a:p>
        </p:txBody>
      </p:sp>
      <p:sp>
        <p:nvSpPr>
          <p:cNvPr id="4" name="PlaceHolder 3"/>
          <p:cNvSpPr>
            <a:spLocks noGrp="1"/>
          </p:cNvSpPr>
          <p:nvPr>
            <p:ph type="dt" idx="18"/>
          </p:nvPr>
        </p:nvSpPr>
        <p:spPr/>
        <p:txBody>
          <a:bodyPr/>
          <a:p>
            <a:r>
              <a:rPr lang="nl-NL"/>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09"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6C374DE5-FC49-40B1-A66E-8472F5C49280}" type="slidenum">
              <a:t>&lt;#&gt;</a:t>
            </a:fld>
          </a:p>
        </p:txBody>
      </p:sp>
      <p:sp>
        <p:nvSpPr>
          <p:cNvPr id="6" name="PlaceHolder 5"/>
          <p:cNvSpPr>
            <a:spLocks noGrp="1"/>
          </p:cNvSpPr>
          <p:nvPr>
            <p:ph type="dt" idx="18"/>
          </p:nvPr>
        </p:nvSpPr>
        <p:spPr/>
        <p:txBody>
          <a:bodyPr/>
          <a:p>
            <a:r>
              <a:rPr lang="nl-NL"/>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11"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E56652A2-A03D-47AE-9746-5A9FF9EA799F}" type="slidenum">
              <a:t>&lt;#&gt;</a:t>
            </a:fld>
          </a:p>
        </p:txBody>
      </p:sp>
      <p:sp>
        <p:nvSpPr>
          <p:cNvPr id="6" name="PlaceHolder 5"/>
          <p:cNvSpPr>
            <a:spLocks noGrp="1"/>
          </p:cNvSpPr>
          <p:nvPr>
            <p:ph type="dt" idx="18"/>
          </p:nvPr>
        </p:nvSpPr>
        <p:spPr/>
        <p:txBody>
          <a:bodyPr/>
          <a:p>
            <a:r>
              <a:rPr lang="nl-NL"/>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13"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14"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D14CA463-19C6-42C9-B6D0-33C3F05A611E}" type="slidenum">
              <a:t>&lt;#&gt;</a:t>
            </a:fld>
          </a:p>
        </p:txBody>
      </p:sp>
      <p:sp>
        <p:nvSpPr>
          <p:cNvPr id="7" name="PlaceHolder 6"/>
          <p:cNvSpPr>
            <a:spLocks noGrp="1"/>
          </p:cNvSpPr>
          <p:nvPr>
            <p:ph type="dt" idx="18"/>
          </p:nvPr>
        </p:nvSpPr>
        <p:spPr/>
        <p:txBody>
          <a:bodyPr/>
          <a:p>
            <a:r>
              <a:rPr lang="nl-NL"/>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16"/>
          </p:nvPr>
        </p:nvSpPr>
        <p:spPr/>
        <p:txBody>
          <a:bodyPr/>
          <a:p>
            <a:r>
              <a:t>Footer</a:t>
            </a:r>
          </a:p>
        </p:txBody>
      </p:sp>
      <p:sp>
        <p:nvSpPr>
          <p:cNvPr id="4" name="PlaceHolder 3"/>
          <p:cNvSpPr>
            <a:spLocks noGrp="1"/>
          </p:cNvSpPr>
          <p:nvPr>
            <p:ph type="sldNum" idx="17"/>
          </p:nvPr>
        </p:nvSpPr>
        <p:spPr/>
        <p:txBody>
          <a:bodyPr/>
          <a:p>
            <a:fld id="{F2C27FB7-F116-4DB2-81ED-50E5DB2C13A9}" type="slidenum">
              <a:t>&lt;#&gt;</a:t>
            </a:fld>
          </a:p>
        </p:txBody>
      </p:sp>
      <p:sp>
        <p:nvSpPr>
          <p:cNvPr id="5" name="PlaceHolder 4"/>
          <p:cNvSpPr>
            <a:spLocks noGrp="1"/>
          </p:cNvSpPr>
          <p:nvPr>
            <p:ph type="dt" idx="18"/>
          </p:nvPr>
        </p:nvSpPr>
        <p:spPr/>
        <p:txBody>
          <a:bodyPr/>
          <a:p>
            <a:r>
              <a:rPr lang="nl-NL"/>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6"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16"/>
          </p:nvPr>
        </p:nvSpPr>
        <p:spPr/>
        <p:txBody>
          <a:bodyPr/>
          <a:p>
            <a:r>
              <a:t>Footer</a:t>
            </a:r>
          </a:p>
        </p:txBody>
      </p:sp>
      <p:sp>
        <p:nvSpPr>
          <p:cNvPr id="4" name="PlaceHolder 3"/>
          <p:cNvSpPr>
            <a:spLocks noGrp="1"/>
          </p:cNvSpPr>
          <p:nvPr>
            <p:ph type="sldNum" idx="17"/>
          </p:nvPr>
        </p:nvSpPr>
        <p:spPr/>
        <p:txBody>
          <a:bodyPr/>
          <a:p>
            <a:fld id="{EAFCD50B-1D4A-4033-8AF1-2758FE615B87}" type="slidenum">
              <a:t>&lt;#&gt;</a:t>
            </a:fld>
          </a:p>
        </p:txBody>
      </p:sp>
      <p:sp>
        <p:nvSpPr>
          <p:cNvPr id="5" name="PlaceHolder 4"/>
          <p:cNvSpPr>
            <a:spLocks noGrp="1"/>
          </p:cNvSpPr>
          <p:nvPr>
            <p:ph type="dt" idx="18"/>
          </p:nvPr>
        </p:nvSpPr>
        <p:spPr/>
        <p:txBody>
          <a:bodyPr/>
          <a:p>
            <a:r>
              <a:rPr lang="nl-NL"/>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18"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19"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20"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6"/>
          </p:nvPr>
        </p:nvSpPr>
        <p:spPr/>
        <p:txBody>
          <a:bodyPr/>
          <a:p>
            <a:r>
              <a:t>Footer</a:t>
            </a:r>
          </a:p>
        </p:txBody>
      </p:sp>
      <p:sp>
        <p:nvSpPr>
          <p:cNvPr id="7" name="PlaceHolder 6"/>
          <p:cNvSpPr>
            <a:spLocks noGrp="1"/>
          </p:cNvSpPr>
          <p:nvPr>
            <p:ph type="sldNum" idx="17"/>
          </p:nvPr>
        </p:nvSpPr>
        <p:spPr/>
        <p:txBody>
          <a:bodyPr/>
          <a:p>
            <a:fld id="{9AC864E3-72CA-46A9-9A15-AF3C2FE6A927}" type="slidenum">
              <a:t>&lt;#&gt;</a:t>
            </a:fld>
          </a:p>
        </p:txBody>
      </p:sp>
      <p:sp>
        <p:nvSpPr>
          <p:cNvPr id="8" name="PlaceHolder 7"/>
          <p:cNvSpPr>
            <a:spLocks noGrp="1"/>
          </p:cNvSpPr>
          <p:nvPr>
            <p:ph type="dt" idx="18"/>
          </p:nvPr>
        </p:nvSpPr>
        <p:spPr/>
        <p:txBody>
          <a:bodyPr/>
          <a:p>
            <a:r>
              <a:rPr lang="nl-NL"/>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22"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23"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24"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6"/>
          </p:nvPr>
        </p:nvSpPr>
        <p:spPr/>
        <p:txBody>
          <a:bodyPr/>
          <a:p>
            <a:r>
              <a:t>Footer</a:t>
            </a:r>
          </a:p>
        </p:txBody>
      </p:sp>
      <p:sp>
        <p:nvSpPr>
          <p:cNvPr id="7" name="PlaceHolder 6"/>
          <p:cNvSpPr>
            <a:spLocks noGrp="1"/>
          </p:cNvSpPr>
          <p:nvPr>
            <p:ph type="sldNum" idx="17"/>
          </p:nvPr>
        </p:nvSpPr>
        <p:spPr/>
        <p:txBody>
          <a:bodyPr/>
          <a:p>
            <a:fld id="{073FFAC2-722D-475E-9B8D-132F09887245}" type="slidenum">
              <a:t>&lt;#&gt;</a:t>
            </a:fld>
          </a:p>
        </p:txBody>
      </p:sp>
      <p:sp>
        <p:nvSpPr>
          <p:cNvPr id="8" name="PlaceHolder 7"/>
          <p:cNvSpPr>
            <a:spLocks noGrp="1"/>
          </p:cNvSpPr>
          <p:nvPr>
            <p:ph type="dt" idx="18"/>
          </p:nvPr>
        </p:nvSpPr>
        <p:spPr/>
        <p:txBody>
          <a:bodyPr/>
          <a:p>
            <a:r>
              <a:rPr lang="nl-NL"/>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26"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27"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28"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6"/>
          </p:nvPr>
        </p:nvSpPr>
        <p:spPr/>
        <p:txBody>
          <a:bodyPr/>
          <a:p>
            <a:r>
              <a:t>Footer</a:t>
            </a:r>
          </a:p>
        </p:txBody>
      </p:sp>
      <p:sp>
        <p:nvSpPr>
          <p:cNvPr id="7" name="PlaceHolder 6"/>
          <p:cNvSpPr>
            <a:spLocks noGrp="1"/>
          </p:cNvSpPr>
          <p:nvPr>
            <p:ph type="sldNum" idx="17"/>
          </p:nvPr>
        </p:nvSpPr>
        <p:spPr/>
        <p:txBody>
          <a:bodyPr/>
          <a:p>
            <a:fld id="{48064CCD-7633-4ABB-9116-6B95A0522E6B}" type="slidenum">
              <a:t>&lt;#&gt;</a:t>
            </a:fld>
          </a:p>
        </p:txBody>
      </p:sp>
      <p:sp>
        <p:nvSpPr>
          <p:cNvPr id="8" name="PlaceHolder 7"/>
          <p:cNvSpPr>
            <a:spLocks noGrp="1"/>
          </p:cNvSpPr>
          <p:nvPr>
            <p:ph type="dt" idx="18"/>
          </p:nvPr>
        </p:nvSpPr>
        <p:spPr/>
        <p:txBody>
          <a:bodyPr/>
          <a:p>
            <a:r>
              <a:rPr lang="nl-NL"/>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5"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6"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17"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4194D12-4945-419F-9E1E-2702835A8BAF}" type="slidenum">
              <a:t>&lt;#&gt;</a:t>
            </a:fld>
          </a:p>
        </p:txBody>
      </p:sp>
      <p:sp>
        <p:nvSpPr>
          <p:cNvPr id="8" name="PlaceHolder 7"/>
          <p:cNvSpPr>
            <a:spLocks noGrp="1"/>
          </p:cNvSpPr>
          <p:nvPr>
            <p:ph type="dt" idx="3"/>
          </p:nvPr>
        </p:nvSpPr>
        <p:spPr/>
        <p:txBody>
          <a:bodyPr/>
          <a:p>
            <a:r>
              <a:rPr lang="nl-NL"/>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30"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31"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16"/>
          </p:nvPr>
        </p:nvSpPr>
        <p:spPr/>
        <p:txBody>
          <a:bodyPr/>
          <a:p>
            <a:r>
              <a:t>Footer</a:t>
            </a:r>
          </a:p>
        </p:txBody>
      </p:sp>
      <p:sp>
        <p:nvSpPr>
          <p:cNvPr id="6" name="PlaceHolder 5"/>
          <p:cNvSpPr>
            <a:spLocks noGrp="1"/>
          </p:cNvSpPr>
          <p:nvPr>
            <p:ph type="sldNum" idx="17"/>
          </p:nvPr>
        </p:nvSpPr>
        <p:spPr/>
        <p:txBody>
          <a:bodyPr/>
          <a:p>
            <a:fld id="{50DA52DB-5E84-4841-900B-01B32636F815}" type="slidenum">
              <a:t>&lt;#&gt;</a:t>
            </a:fld>
          </a:p>
        </p:txBody>
      </p:sp>
      <p:sp>
        <p:nvSpPr>
          <p:cNvPr id="7" name="PlaceHolder 6"/>
          <p:cNvSpPr>
            <a:spLocks noGrp="1"/>
          </p:cNvSpPr>
          <p:nvPr>
            <p:ph type="dt" idx="18"/>
          </p:nvPr>
        </p:nvSpPr>
        <p:spPr/>
        <p:txBody>
          <a:bodyPr/>
          <a:p>
            <a:r>
              <a:rPr lang="nl-NL"/>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33"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34"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35"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36"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16"/>
          </p:nvPr>
        </p:nvSpPr>
        <p:spPr/>
        <p:txBody>
          <a:bodyPr/>
          <a:p>
            <a:r>
              <a:t>Footer</a:t>
            </a:r>
          </a:p>
        </p:txBody>
      </p:sp>
      <p:sp>
        <p:nvSpPr>
          <p:cNvPr id="8" name="PlaceHolder 7"/>
          <p:cNvSpPr>
            <a:spLocks noGrp="1"/>
          </p:cNvSpPr>
          <p:nvPr>
            <p:ph type="sldNum" idx="17"/>
          </p:nvPr>
        </p:nvSpPr>
        <p:spPr/>
        <p:txBody>
          <a:bodyPr/>
          <a:p>
            <a:fld id="{6A56CAF8-69CB-474C-814D-C7B3B794338E}" type="slidenum">
              <a:t>&lt;#&gt;</a:t>
            </a:fld>
          </a:p>
        </p:txBody>
      </p:sp>
      <p:sp>
        <p:nvSpPr>
          <p:cNvPr id="9" name="PlaceHolder 8"/>
          <p:cNvSpPr>
            <a:spLocks noGrp="1"/>
          </p:cNvSpPr>
          <p:nvPr>
            <p:ph type="dt" idx="18"/>
          </p:nvPr>
        </p:nvSpPr>
        <p:spPr/>
        <p:txBody>
          <a:bodyPr/>
          <a:p>
            <a:r>
              <a:rPr lang="nl-NL"/>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38"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39"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40"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41"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42"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43"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16"/>
          </p:nvPr>
        </p:nvSpPr>
        <p:spPr/>
        <p:txBody>
          <a:bodyPr/>
          <a:p>
            <a:r>
              <a:t>Footer</a:t>
            </a:r>
          </a:p>
        </p:txBody>
      </p:sp>
      <p:sp>
        <p:nvSpPr>
          <p:cNvPr id="10" name="PlaceHolder 9"/>
          <p:cNvSpPr>
            <a:spLocks noGrp="1"/>
          </p:cNvSpPr>
          <p:nvPr>
            <p:ph type="sldNum" idx="17"/>
          </p:nvPr>
        </p:nvSpPr>
        <p:spPr/>
        <p:txBody>
          <a:bodyPr/>
          <a:p>
            <a:fld id="{BCECB8D9-C5BB-416C-9579-695FA507DE61}" type="slidenum">
              <a:t>&lt;#&gt;</a:t>
            </a:fld>
          </a:p>
        </p:txBody>
      </p:sp>
      <p:sp>
        <p:nvSpPr>
          <p:cNvPr id="11" name="PlaceHolder 10"/>
          <p:cNvSpPr>
            <a:spLocks noGrp="1"/>
          </p:cNvSpPr>
          <p:nvPr>
            <p:ph type="dt" idx="18"/>
          </p:nvPr>
        </p:nvSpPr>
        <p:spPr/>
        <p:txBody>
          <a:bodyPr/>
          <a:p>
            <a:r>
              <a:rPr lang="nl-NL"/>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9"/>
          </p:nvPr>
        </p:nvSpPr>
        <p:spPr/>
        <p:txBody>
          <a:bodyPr/>
          <a:p>
            <a:r>
              <a:t>Footer</a:t>
            </a:r>
          </a:p>
        </p:txBody>
      </p:sp>
      <p:sp>
        <p:nvSpPr>
          <p:cNvPr id="3" name="PlaceHolder 2"/>
          <p:cNvSpPr>
            <a:spLocks noGrp="1"/>
          </p:cNvSpPr>
          <p:nvPr>
            <p:ph type="sldNum" idx="20"/>
          </p:nvPr>
        </p:nvSpPr>
        <p:spPr/>
        <p:txBody>
          <a:bodyPr/>
          <a:p>
            <a:fld id="{3493FBBE-0261-4FF8-B0A7-C331BE4ADAF2}" type="slidenum">
              <a:t>&lt;#&gt;</a:t>
            </a:fld>
          </a:p>
        </p:txBody>
      </p:sp>
      <p:sp>
        <p:nvSpPr>
          <p:cNvPr id="4" name="PlaceHolder 3"/>
          <p:cNvSpPr>
            <a:spLocks noGrp="1"/>
          </p:cNvSpPr>
          <p:nvPr>
            <p:ph type="dt" idx="21"/>
          </p:nvPr>
        </p:nvSpPr>
        <p:spPr/>
        <p:txBody>
          <a:bodyPr/>
          <a:p>
            <a:r>
              <a:rPr lang="nl-NL"/>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50"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26E8F9E8-EBC5-45D8-A4F4-8D40E5C567B0}" type="slidenum">
              <a:t>&lt;#&gt;</a:t>
            </a:fld>
          </a:p>
        </p:txBody>
      </p:sp>
      <p:sp>
        <p:nvSpPr>
          <p:cNvPr id="6" name="PlaceHolder 5"/>
          <p:cNvSpPr>
            <a:spLocks noGrp="1"/>
          </p:cNvSpPr>
          <p:nvPr>
            <p:ph type="dt" idx="21"/>
          </p:nvPr>
        </p:nvSpPr>
        <p:spPr/>
        <p:txBody>
          <a:bodyPr/>
          <a:p>
            <a:r>
              <a:rPr lang="nl-NL"/>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52"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D914E67F-638C-46CB-8CFF-02BA0E98A35E}" type="slidenum">
              <a:t>&lt;#&gt;</a:t>
            </a:fld>
          </a:p>
        </p:txBody>
      </p:sp>
      <p:sp>
        <p:nvSpPr>
          <p:cNvPr id="6" name="PlaceHolder 5"/>
          <p:cNvSpPr>
            <a:spLocks noGrp="1"/>
          </p:cNvSpPr>
          <p:nvPr>
            <p:ph type="dt" idx="21"/>
          </p:nvPr>
        </p:nvSpPr>
        <p:spPr/>
        <p:txBody>
          <a:bodyPr/>
          <a:p>
            <a:r>
              <a:rPr lang="nl-NL"/>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54"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55"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C8B47BA1-C4FF-49F3-A6FA-55CFB6699CF2}" type="slidenum">
              <a:t>&lt;#&gt;</a:t>
            </a:fld>
          </a:p>
        </p:txBody>
      </p:sp>
      <p:sp>
        <p:nvSpPr>
          <p:cNvPr id="7" name="PlaceHolder 6"/>
          <p:cNvSpPr>
            <a:spLocks noGrp="1"/>
          </p:cNvSpPr>
          <p:nvPr>
            <p:ph type="dt" idx="21"/>
          </p:nvPr>
        </p:nvSpPr>
        <p:spPr/>
        <p:txBody>
          <a:bodyPr/>
          <a:p>
            <a:r>
              <a:rPr lang="nl-NL"/>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19"/>
          </p:nvPr>
        </p:nvSpPr>
        <p:spPr/>
        <p:txBody>
          <a:bodyPr/>
          <a:p>
            <a:r>
              <a:t>Footer</a:t>
            </a:r>
          </a:p>
        </p:txBody>
      </p:sp>
      <p:sp>
        <p:nvSpPr>
          <p:cNvPr id="4" name="PlaceHolder 3"/>
          <p:cNvSpPr>
            <a:spLocks noGrp="1"/>
          </p:cNvSpPr>
          <p:nvPr>
            <p:ph type="sldNum" idx="20"/>
          </p:nvPr>
        </p:nvSpPr>
        <p:spPr/>
        <p:txBody>
          <a:bodyPr/>
          <a:p>
            <a:fld id="{CC711964-37CC-4E72-A377-F43EAFF000E6}" type="slidenum">
              <a:t>&lt;#&gt;</a:t>
            </a:fld>
          </a:p>
        </p:txBody>
      </p:sp>
      <p:sp>
        <p:nvSpPr>
          <p:cNvPr id="5" name="PlaceHolder 4"/>
          <p:cNvSpPr>
            <a:spLocks noGrp="1"/>
          </p:cNvSpPr>
          <p:nvPr>
            <p:ph type="dt" idx="21"/>
          </p:nvPr>
        </p:nvSpPr>
        <p:spPr/>
        <p:txBody>
          <a:bodyPr/>
          <a:p>
            <a:r>
              <a:rPr lang="nl-NL"/>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7"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19"/>
          </p:nvPr>
        </p:nvSpPr>
        <p:spPr/>
        <p:txBody>
          <a:bodyPr/>
          <a:p>
            <a:r>
              <a:t>Footer</a:t>
            </a:r>
          </a:p>
        </p:txBody>
      </p:sp>
      <p:sp>
        <p:nvSpPr>
          <p:cNvPr id="4" name="PlaceHolder 3"/>
          <p:cNvSpPr>
            <a:spLocks noGrp="1"/>
          </p:cNvSpPr>
          <p:nvPr>
            <p:ph type="sldNum" idx="20"/>
          </p:nvPr>
        </p:nvSpPr>
        <p:spPr/>
        <p:txBody>
          <a:bodyPr/>
          <a:p>
            <a:fld id="{4E322240-4A7F-4479-BE57-666170E7EEF1}" type="slidenum">
              <a:t>&lt;#&gt;</a:t>
            </a:fld>
          </a:p>
        </p:txBody>
      </p:sp>
      <p:sp>
        <p:nvSpPr>
          <p:cNvPr id="5" name="PlaceHolder 4"/>
          <p:cNvSpPr>
            <a:spLocks noGrp="1"/>
          </p:cNvSpPr>
          <p:nvPr>
            <p:ph type="dt" idx="21"/>
          </p:nvPr>
        </p:nvSpPr>
        <p:spPr/>
        <p:txBody>
          <a:bodyPr/>
          <a:p>
            <a:r>
              <a:rPr lang="nl-NL"/>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59"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60"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61"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9"/>
          </p:nvPr>
        </p:nvSpPr>
        <p:spPr/>
        <p:txBody>
          <a:bodyPr/>
          <a:p>
            <a:r>
              <a:t>Footer</a:t>
            </a:r>
          </a:p>
        </p:txBody>
      </p:sp>
      <p:sp>
        <p:nvSpPr>
          <p:cNvPr id="7" name="PlaceHolder 6"/>
          <p:cNvSpPr>
            <a:spLocks noGrp="1"/>
          </p:cNvSpPr>
          <p:nvPr>
            <p:ph type="sldNum" idx="20"/>
          </p:nvPr>
        </p:nvSpPr>
        <p:spPr/>
        <p:txBody>
          <a:bodyPr/>
          <a:p>
            <a:fld id="{E741C33D-9E7C-4B37-AFAB-94540C6567B7}" type="slidenum">
              <a:t>&lt;#&gt;</a:t>
            </a:fld>
          </a:p>
        </p:txBody>
      </p:sp>
      <p:sp>
        <p:nvSpPr>
          <p:cNvPr id="8" name="PlaceHolder 7"/>
          <p:cNvSpPr>
            <a:spLocks noGrp="1"/>
          </p:cNvSpPr>
          <p:nvPr>
            <p:ph type="dt" idx="21"/>
          </p:nvPr>
        </p:nvSpPr>
        <p:spPr/>
        <p:txBody>
          <a:bodyPr/>
          <a:p>
            <a:r>
              <a:rPr lang="nl-NL"/>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19"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0"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1"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E18DD00-C1E3-4A35-A3AE-E791428817E7}" type="slidenum">
              <a:t>&lt;#&gt;</a:t>
            </a:fld>
          </a:p>
        </p:txBody>
      </p:sp>
      <p:sp>
        <p:nvSpPr>
          <p:cNvPr id="8" name="PlaceHolder 7"/>
          <p:cNvSpPr>
            <a:spLocks noGrp="1"/>
          </p:cNvSpPr>
          <p:nvPr>
            <p:ph type="dt" idx="3"/>
          </p:nvPr>
        </p:nvSpPr>
        <p:spPr/>
        <p:txBody>
          <a:bodyPr/>
          <a:p>
            <a:r>
              <a:rPr lang="nl-NL"/>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63"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64"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65"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9"/>
          </p:nvPr>
        </p:nvSpPr>
        <p:spPr/>
        <p:txBody>
          <a:bodyPr/>
          <a:p>
            <a:r>
              <a:t>Footer</a:t>
            </a:r>
          </a:p>
        </p:txBody>
      </p:sp>
      <p:sp>
        <p:nvSpPr>
          <p:cNvPr id="7" name="PlaceHolder 6"/>
          <p:cNvSpPr>
            <a:spLocks noGrp="1"/>
          </p:cNvSpPr>
          <p:nvPr>
            <p:ph type="sldNum" idx="20"/>
          </p:nvPr>
        </p:nvSpPr>
        <p:spPr/>
        <p:txBody>
          <a:bodyPr/>
          <a:p>
            <a:fld id="{40D00B45-9BD1-4DCA-B9F4-4B141FD41D6B}" type="slidenum">
              <a:t>&lt;#&gt;</a:t>
            </a:fld>
          </a:p>
        </p:txBody>
      </p:sp>
      <p:sp>
        <p:nvSpPr>
          <p:cNvPr id="8" name="PlaceHolder 7"/>
          <p:cNvSpPr>
            <a:spLocks noGrp="1"/>
          </p:cNvSpPr>
          <p:nvPr>
            <p:ph type="dt" idx="21"/>
          </p:nvPr>
        </p:nvSpPr>
        <p:spPr/>
        <p:txBody>
          <a:bodyPr/>
          <a:p>
            <a:r>
              <a:rPr lang="nl-NL"/>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67"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68"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69"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9"/>
          </p:nvPr>
        </p:nvSpPr>
        <p:spPr/>
        <p:txBody>
          <a:bodyPr/>
          <a:p>
            <a:r>
              <a:t>Footer</a:t>
            </a:r>
          </a:p>
        </p:txBody>
      </p:sp>
      <p:sp>
        <p:nvSpPr>
          <p:cNvPr id="7" name="PlaceHolder 6"/>
          <p:cNvSpPr>
            <a:spLocks noGrp="1"/>
          </p:cNvSpPr>
          <p:nvPr>
            <p:ph type="sldNum" idx="20"/>
          </p:nvPr>
        </p:nvSpPr>
        <p:spPr/>
        <p:txBody>
          <a:bodyPr/>
          <a:p>
            <a:fld id="{58658C83-DBC4-440D-8A92-D3308CC14142}" type="slidenum">
              <a:t>&lt;#&gt;</a:t>
            </a:fld>
          </a:p>
        </p:txBody>
      </p:sp>
      <p:sp>
        <p:nvSpPr>
          <p:cNvPr id="8" name="PlaceHolder 7"/>
          <p:cNvSpPr>
            <a:spLocks noGrp="1"/>
          </p:cNvSpPr>
          <p:nvPr>
            <p:ph type="dt" idx="21"/>
          </p:nvPr>
        </p:nvSpPr>
        <p:spPr/>
        <p:txBody>
          <a:bodyPr/>
          <a:p>
            <a:r>
              <a:rPr lang="nl-NL"/>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71"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72"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E49EBBAF-1398-43ED-B9DA-4870C0620771}" type="slidenum">
              <a:t>&lt;#&gt;</a:t>
            </a:fld>
          </a:p>
        </p:txBody>
      </p:sp>
      <p:sp>
        <p:nvSpPr>
          <p:cNvPr id="7" name="PlaceHolder 6"/>
          <p:cNvSpPr>
            <a:spLocks noGrp="1"/>
          </p:cNvSpPr>
          <p:nvPr>
            <p:ph type="dt" idx="21"/>
          </p:nvPr>
        </p:nvSpPr>
        <p:spPr/>
        <p:txBody>
          <a:bodyPr/>
          <a:p>
            <a:r>
              <a:rPr lang="nl-NL"/>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74"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75"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76"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77"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19"/>
          </p:nvPr>
        </p:nvSpPr>
        <p:spPr/>
        <p:txBody>
          <a:bodyPr/>
          <a:p>
            <a:r>
              <a:t>Footer</a:t>
            </a:r>
          </a:p>
        </p:txBody>
      </p:sp>
      <p:sp>
        <p:nvSpPr>
          <p:cNvPr id="8" name="PlaceHolder 7"/>
          <p:cNvSpPr>
            <a:spLocks noGrp="1"/>
          </p:cNvSpPr>
          <p:nvPr>
            <p:ph type="sldNum" idx="20"/>
          </p:nvPr>
        </p:nvSpPr>
        <p:spPr/>
        <p:txBody>
          <a:bodyPr/>
          <a:p>
            <a:fld id="{4949131F-30FE-4E3E-97F4-37A073E5F80F}" type="slidenum">
              <a:t>&lt;#&gt;</a:t>
            </a:fld>
          </a:p>
        </p:txBody>
      </p:sp>
      <p:sp>
        <p:nvSpPr>
          <p:cNvPr id="9" name="PlaceHolder 8"/>
          <p:cNvSpPr>
            <a:spLocks noGrp="1"/>
          </p:cNvSpPr>
          <p:nvPr>
            <p:ph type="dt" idx="21"/>
          </p:nvPr>
        </p:nvSpPr>
        <p:spPr/>
        <p:txBody>
          <a:bodyPr/>
          <a:p>
            <a:r>
              <a:rPr lang="nl-NL"/>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79"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80"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81"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82"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83"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84"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19"/>
          </p:nvPr>
        </p:nvSpPr>
        <p:spPr/>
        <p:txBody>
          <a:bodyPr/>
          <a:p>
            <a:r>
              <a:t>Footer</a:t>
            </a:r>
          </a:p>
        </p:txBody>
      </p:sp>
      <p:sp>
        <p:nvSpPr>
          <p:cNvPr id="10" name="PlaceHolder 9"/>
          <p:cNvSpPr>
            <a:spLocks noGrp="1"/>
          </p:cNvSpPr>
          <p:nvPr>
            <p:ph type="sldNum" idx="20"/>
          </p:nvPr>
        </p:nvSpPr>
        <p:spPr/>
        <p:txBody>
          <a:bodyPr/>
          <a:p>
            <a:fld id="{65C4AA43-5A17-405D-B998-23B172C188CF}" type="slidenum">
              <a:t>&lt;#&gt;</a:t>
            </a:fld>
          </a:p>
        </p:txBody>
      </p:sp>
      <p:sp>
        <p:nvSpPr>
          <p:cNvPr id="11" name="PlaceHolder 10"/>
          <p:cNvSpPr>
            <a:spLocks noGrp="1"/>
          </p:cNvSpPr>
          <p:nvPr>
            <p:ph type="dt" idx="21"/>
          </p:nvPr>
        </p:nvSpPr>
        <p:spPr/>
        <p:txBody>
          <a:bodyPr/>
          <a:p>
            <a:r>
              <a:rPr lang="nl-NL"/>
              <a:t/>
            </a: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p>
            <a:r>
              <a:t>Footer</a:t>
            </a:r>
          </a:p>
        </p:txBody>
      </p:sp>
      <p:sp>
        <p:nvSpPr>
          <p:cNvPr id="3" name="PlaceHolder 2"/>
          <p:cNvSpPr>
            <a:spLocks noGrp="1"/>
          </p:cNvSpPr>
          <p:nvPr>
            <p:ph type="sldNum" idx="23"/>
          </p:nvPr>
        </p:nvSpPr>
        <p:spPr/>
        <p:txBody>
          <a:bodyPr/>
          <a:p>
            <a:fld id="{7ED6479A-810B-4B67-8B17-502CD2F5E1A3}" type="slidenum">
              <a:t>&lt;#&gt;</a:t>
            </a:fld>
          </a:p>
        </p:txBody>
      </p:sp>
      <p:sp>
        <p:nvSpPr>
          <p:cNvPr id="4" name="PlaceHolder 3"/>
          <p:cNvSpPr>
            <a:spLocks noGrp="1"/>
          </p:cNvSpPr>
          <p:nvPr>
            <p:ph type="dt" idx="24"/>
          </p:nvPr>
        </p:nvSpPr>
        <p:spPr/>
        <p:txBody>
          <a:bodyPr/>
          <a:p>
            <a:r>
              <a:rPr lang="nl-NL"/>
              <a:t/>
            </a: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91"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22"/>
          </p:nvPr>
        </p:nvSpPr>
        <p:spPr/>
        <p:txBody>
          <a:bodyPr/>
          <a:p>
            <a:r>
              <a:t>Footer</a:t>
            </a:r>
          </a:p>
        </p:txBody>
      </p:sp>
      <p:sp>
        <p:nvSpPr>
          <p:cNvPr id="5" name="PlaceHolder 4"/>
          <p:cNvSpPr>
            <a:spLocks noGrp="1"/>
          </p:cNvSpPr>
          <p:nvPr>
            <p:ph type="sldNum" idx="23"/>
          </p:nvPr>
        </p:nvSpPr>
        <p:spPr/>
        <p:txBody>
          <a:bodyPr/>
          <a:p>
            <a:fld id="{B1EB8351-3354-4583-8E35-52C38D0C6CE9}" type="slidenum">
              <a:t>&lt;#&gt;</a:t>
            </a:fld>
          </a:p>
        </p:txBody>
      </p:sp>
      <p:sp>
        <p:nvSpPr>
          <p:cNvPr id="6" name="PlaceHolder 5"/>
          <p:cNvSpPr>
            <a:spLocks noGrp="1"/>
          </p:cNvSpPr>
          <p:nvPr>
            <p:ph type="dt" idx="24"/>
          </p:nvPr>
        </p:nvSpPr>
        <p:spPr/>
        <p:txBody>
          <a:bodyPr/>
          <a:p>
            <a:r>
              <a:rPr lang="nl-NL"/>
              <a:t/>
            </a: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93"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22"/>
          </p:nvPr>
        </p:nvSpPr>
        <p:spPr/>
        <p:txBody>
          <a:bodyPr/>
          <a:p>
            <a:r>
              <a:t>Footer</a:t>
            </a:r>
          </a:p>
        </p:txBody>
      </p:sp>
      <p:sp>
        <p:nvSpPr>
          <p:cNvPr id="5" name="PlaceHolder 4"/>
          <p:cNvSpPr>
            <a:spLocks noGrp="1"/>
          </p:cNvSpPr>
          <p:nvPr>
            <p:ph type="sldNum" idx="23"/>
          </p:nvPr>
        </p:nvSpPr>
        <p:spPr/>
        <p:txBody>
          <a:bodyPr/>
          <a:p>
            <a:fld id="{CDA2C01D-819F-4AB3-A0D2-96393AC53164}" type="slidenum">
              <a:t>&lt;#&gt;</a:t>
            </a:fld>
          </a:p>
        </p:txBody>
      </p:sp>
      <p:sp>
        <p:nvSpPr>
          <p:cNvPr id="6" name="PlaceHolder 5"/>
          <p:cNvSpPr>
            <a:spLocks noGrp="1"/>
          </p:cNvSpPr>
          <p:nvPr>
            <p:ph type="dt" idx="24"/>
          </p:nvPr>
        </p:nvSpPr>
        <p:spPr/>
        <p:txBody>
          <a:bodyPr/>
          <a:p>
            <a:r>
              <a:rPr lang="nl-NL"/>
              <a:t/>
            </a: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95"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96"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22"/>
          </p:nvPr>
        </p:nvSpPr>
        <p:spPr/>
        <p:txBody>
          <a:bodyPr/>
          <a:p>
            <a:r>
              <a:t>Footer</a:t>
            </a:r>
          </a:p>
        </p:txBody>
      </p:sp>
      <p:sp>
        <p:nvSpPr>
          <p:cNvPr id="6" name="PlaceHolder 5"/>
          <p:cNvSpPr>
            <a:spLocks noGrp="1"/>
          </p:cNvSpPr>
          <p:nvPr>
            <p:ph type="sldNum" idx="23"/>
          </p:nvPr>
        </p:nvSpPr>
        <p:spPr/>
        <p:txBody>
          <a:bodyPr/>
          <a:p>
            <a:fld id="{04AD47D3-2891-4F2A-BC5B-A72513D0A4F4}" type="slidenum">
              <a:t>&lt;#&gt;</a:t>
            </a:fld>
          </a:p>
        </p:txBody>
      </p:sp>
      <p:sp>
        <p:nvSpPr>
          <p:cNvPr id="7" name="PlaceHolder 6"/>
          <p:cNvSpPr>
            <a:spLocks noGrp="1"/>
          </p:cNvSpPr>
          <p:nvPr>
            <p:ph type="dt" idx="24"/>
          </p:nvPr>
        </p:nvSpPr>
        <p:spPr/>
        <p:txBody>
          <a:bodyPr/>
          <a:p>
            <a:r>
              <a:rPr lang="nl-NL"/>
              <a:t/>
            </a: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4629CF2D-6E57-4C07-BCBB-9A3546DFB917}" type="slidenum">
              <a:t>&lt;#&gt;</a:t>
            </a:fld>
          </a:p>
        </p:txBody>
      </p:sp>
      <p:sp>
        <p:nvSpPr>
          <p:cNvPr id="5" name="PlaceHolder 4"/>
          <p:cNvSpPr>
            <a:spLocks noGrp="1"/>
          </p:cNvSpPr>
          <p:nvPr>
            <p:ph type="dt" idx="24"/>
          </p:nvPr>
        </p:nvSpPr>
        <p:spPr/>
        <p:txBody>
          <a:bodyPr/>
          <a:p>
            <a:r>
              <a:rPr lang="nl-NL"/>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23"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4"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25"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B5EC948-97FC-42DC-BFFE-C86B1EB77C27}" type="slidenum">
              <a:t>&lt;#&gt;</a:t>
            </a:fld>
          </a:p>
        </p:txBody>
      </p:sp>
      <p:sp>
        <p:nvSpPr>
          <p:cNvPr id="8" name="PlaceHolder 7"/>
          <p:cNvSpPr>
            <a:spLocks noGrp="1"/>
          </p:cNvSpPr>
          <p:nvPr>
            <p:ph type="dt" idx="3"/>
          </p:nvPr>
        </p:nvSpPr>
        <p:spPr/>
        <p:txBody>
          <a:bodyPr/>
          <a:p>
            <a:r>
              <a:rPr lang="nl-NL"/>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8" name="PlaceHolder 1"/>
          <p:cNvSpPr>
            <a:spLocks noGrp="1"/>
          </p:cNvSpPr>
          <p:nvPr>
            <p:ph type="subTitle"/>
          </p:nvPr>
        </p:nvSpPr>
        <p:spPr>
          <a:xfrm>
            <a:off x="838080" y="365040"/>
            <a:ext cx="10514160" cy="6139080"/>
          </a:xfrm>
          <a:prstGeom prst="rect">
            <a:avLst/>
          </a:prstGeom>
          <a:noFill/>
          <a:ln w="0">
            <a:noFill/>
          </a:ln>
        </p:spPr>
        <p:txBody>
          <a:bodyPr lIns="0" rIns="0" tIns="0" bIns="0" anchor="ctr">
            <a:noAutofit/>
          </a:bodyPr>
          <a:p>
            <a:pPr marL="343080" indent="-343080" algn="ct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02141099-C275-49CA-A83A-3FB67D66E513}" type="slidenum">
              <a:t>&lt;#&gt;</a:t>
            </a:fld>
          </a:p>
        </p:txBody>
      </p:sp>
      <p:sp>
        <p:nvSpPr>
          <p:cNvPr id="5" name="PlaceHolder 4"/>
          <p:cNvSpPr>
            <a:spLocks noGrp="1"/>
          </p:cNvSpPr>
          <p:nvPr>
            <p:ph type="dt" idx="24"/>
          </p:nvPr>
        </p:nvSpPr>
        <p:spPr/>
        <p:txBody>
          <a:bodyPr/>
          <a:p>
            <a:r>
              <a:rPr lang="nl-NL"/>
              <a:t/>
            </a: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00"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01" name="PlaceHolder 3"/>
          <p:cNvSpPr>
            <a:spLocks noGrp="1"/>
          </p:cNvSpPr>
          <p:nvPr>
            <p:ph/>
          </p:nvPr>
        </p:nvSpPr>
        <p:spPr>
          <a:xfrm>
            <a:off x="623160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02"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22"/>
          </p:nvPr>
        </p:nvSpPr>
        <p:spPr/>
        <p:txBody>
          <a:bodyPr/>
          <a:p>
            <a:r>
              <a:t>Footer</a:t>
            </a:r>
          </a:p>
        </p:txBody>
      </p:sp>
      <p:sp>
        <p:nvSpPr>
          <p:cNvPr id="7" name="PlaceHolder 6"/>
          <p:cNvSpPr>
            <a:spLocks noGrp="1"/>
          </p:cNvSpPr>
          <p:nvPr>
            <p:ph type="sldNum" idx="23"/>
          </p:nvPr>
        </p:nvSpPr>
        <p:spPr/>
        <p:txBody>
          <a:bodyPr/>
          <a:p>
            <a:fld id="{CC37E6B4-B43E-4379-B0BE-45C67FF03639}" type="slidenum">
              <a:t>&lt;#&gt;</a:t>
            </a:fld>
          </a:p>
        </p:txBody>
      </p:sp>
      <p:sp>
        <p:nvSpPr>
          <p:cNvPr id="8" name="PlaceHolder 7"/>
          <p:cNvSpPr>
            <a:spLocks noGrp="1"/>
          </p:cNvSpPr>
          <p:nvPr>
            <p:ph type="dt" idx="24"/>
          </p:nvPr>
        </p:nvSpPr>
        <p:spPr/>
        <p:txBody>
          <a:bodyPr/>
          <a:p>
            <a:r>
              <a:rPr lang="nl-NL"/>
              <a:t/>
            </a: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04" name="PlaceHolder 2"/>
          <p:cNvSpPr>
            <a:spLocks noGrp="1"/>
          </p:cNvSpPr>
          <p:nvPr>
            <p:ph/>
          </p:nvPr>
        </p:nvSpPr>
        <p:spPr>
          <a:xfrm>
            <a:off x="609480" y="1604880"/>
            <a:ext cx="535392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05"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06" name="PlaceHolder 4"/>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22"/>
          </p:nvPr>
        </p:nvSpPr>
        <p:spPr/>
        <p:txBody>
          <a:bodyPr/>
          <a:p>
            <a:r>
              <a:t>Footer</a:t>
            </a:r>
          </a:p>
        </p:txBody>
      </p:sp>
      <p:sp>
        <p:nvSpPr>
          <p:cNvPr id="7" name="PlaceHolder 6"/>
          <p:cNvSpPr>
            <a:spLocks noGrp="1"/>
          </p:cNvSpPr>
          <p:nvPr>
            <p:ph type="sldNum" idx="23"/>
          </p:nvPr>
        </p:nvSpPr>
        <p:spPr/>
        <p:txBody>
          <a:bodyPr/>
          <a:p>
            <a:fld id="{2BDD4FCD-2490-46CC-8175-F340D6DFAA0E}" type="slidenum">
              <a:t>&lt;#&gt;</a:t>
            </a:fld>
          </a:p>
        </p:txBody>
      </p:sp>
      <p:sp>
        <p:nvSpPr>
          <p:cNvPr id="8" name="PlaceHolder 7"/>
          <p:cNvSpPr>
            <a:spLocks noGrp="1"/>
          </p:cNvSpPr>
          <p:nvPr>
            <p:ph type="dt" idx="24"/>
          </p:nvPr>
        </p:nvSpPr>
        <p:spPr/>
        <p:txBody>
          <a:bodyPr/>
          <a:p>
            <a:r>
              <a:rPr lang="nl-NL"/>
              <a:t/>
            </a: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08"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09"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10" name="PlaceHolder 4"/>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6" name="PlaceHolder 5"/>
          <p:cNvSpPr>
            <a:spLocks noGrp="1"/>
          </p:cNvSpPr>
          <p:nvPr>
            <p:ph type="ftr" idx="22"/>
          </p:nvPr>
        </p:nvSpPr>
        <p:spPr/>
        <p:txBody>
          <a:bodyPr/>
          <a:p>
            <a:r>
              <a:t>Footer</a:t>
            </a:r>
          </a:p>
        </p:txBody>
      </p:sp>
      <p:sp>
        <p:nvSpPr>
          <p:cNvPr id="7" name="PlaceHolder 6"/>
          <p:cNvSpPr>
            <a:spLocks noGrp="1"/>
          </p:cNvSpPr>
          <p:nvPr>
            <p:ph type="sldNum" idx="23"/>
          </p:nvPr>
        </p:nvSpPr>
        <p:spPr/>
        <p:txBody>
          <a:bodyPr/>
          <a:p>
            <a:fld id="{F108D23B-3751-49BD-9224-20F80E61088D}" type="slidenum">
              <a:t>&lt;#&gt;</a:t>
            </a:fld>
          </a:p>
        </p:txBody>
      </p:sp>
      <p:sp>
        <p:nvSpPr>
          <p:cNvPr id="8" name="PlaceHolder 7"/>
          <p:cNvSpPr>
            <a:spLocks noGrp="1"/>
          </p:cNvSpPr>
          <p:nvPr>
            <p:ph type="dt" idx="24"/>
          </p:nvPr>
        </p:nvSpPr>
        <p:spPr/>
        <p:txBody>
          <a:bodyPr/>
          <a:p>
            <a:r>
              <a:rPr lang="nl-NL"/>
              <a:t/>
            </a: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12" name="PlaceHolder 2"/>
          <p:cNvSpPr>
            <a:spLocks noGrp="1"/>
          </p:cNvSpPr>
          <p:nvPr>
            <p:ph/>
          </p:nvPr>
        </p:nvSpPr>
        <p:spPr>
          <a:xfrm>
            <a:off x="609480" y="160488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13" name="PlaceHolder 3"/>
          <p:cNvSpPr>
            <a:spLocks noGrp="1"/>
          </p:cNvSpPr>
          <p:nvPr>
            <p:ph/>
          </p:nvPr>
        </p:nvSpPr>
        <p:spPr>
          <a:xfrm>
            <a:off x="609480" y="3681360"/>
            <a:ext cx="1097136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5" name="PlaceHolder 4"/>
          <p:cNvSpPr>
            <a:spLocks noGrp="1"/>
          </p:cNvSpPr>
          <p:nvPr>
            <p:ph type="ftr" idx="22"/>
          </p:nvPr>
        </p:nvSpPr>
        <p:spPr/>
        <p:txBody>
          <a:bodyPr/>
          <a:p>
            <a:r>
              <a:t>Footer</a:t>
            </a:r>
          </a:p>
        </p:txBody>
      </p:sp>
      <p:sp>
        <p:nvSpPr>
          <p:cNvPr id="6" name="PlaceHolder 5"/>
          <p:cNvSpPr>
            <a:spLocks noGrp="1"/>
          </p:cNvSpPr>
          <p:nvPr>
            <p:ph type="sldNum" idx="23"/>
          </p:nvPr>
        </p:nvSpPr>
        <p:spPr/>
        <p:txBody>
          <a:bodyPr/>
          <a:p>
            <a:fld id="{362A22C8-CA0C-44F5-B93B-0441E06AEB1A}" type="slidenum">
              <a:t>&lt;#&gt;</a:t>
            </a:fld>
          </a:p>
        </p:txBody>
      </p:sp>
      <p:sp>
        <p:nvSpPr>
          <p:cNvPr id="7" name="PlaceHolder 6"/>
          <p:cNvSpPr>
            <a:spLocks noGrp="1"/>
          </p:cNvSpPr>
          <p:nvPr>
            <p:ph type="dt" idx="24"/>
          </p:nvPr>
        </p:nvSpPr>
        <p:spPr/>
        <p:txBody>
          <a:bodyPr/>
          <a:p>
            <a:r>
              <a:rPr lang="nl-NL"/>
              <a:t/>
            </a: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15" name="PlaceHolder 2"/>
          <p:cNvSpPr>
            <a:spLocks noGrp="1"/>
          </p:cNvSpPr>
          <p:nvPr>
            <p:ph/>
          </p:nvPr>
        </p:nvSpPr>
        <p:spPr>
          <a:xfrm>
            <a:off x="60948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16" name="PlaceHolder 3"/>
          <p:cNvSpPr>
            <a:spLocks noGrp="1"/>
          </p:cNvSpPr>
          <p:nvPr>
            <p:ph/>
          </p:nvPr>
        </p:nvSpPr>
        <p:spPr>
          <a:xfrm>
            <a:off x="6231600" y="160488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17" name="PlaceHolder 4"/>
          <p:cNvSpPr>
            <a:spLocks noGrp="1"/>
          </p:cNvSpPr>
          <p:nvPr>
            <p:ph/>
          </p:nvPr>
        </p:nvSpPr>
        <p:spPr>
          <a:xfrm>
            <a:off x="60948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18" name="PlaceHolder 5"/>
          <p:cNvSpPr>
            <a:spLocks noGrp="1"/>
          </p:cNvSpPr>
          <p:nvPr>
            <p:ph/>
          </p:nvPr>
        </p:nvSpPr>
        <p:spPr>
          <a:xfrm>
            <a:off x="6231600" y="3681360"/>
            <a:ext cx="535392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7" name="PlaceHolder 6"/>
          <p:cNvSpPr>
            <a:spLocks noGrp="1"/>
          </p:cNvSpPr>
          <p:nvPr>
            <p:ph type="ftr" idx="22"/>
          </p:nvPr>
        </p:nvSpPr>
        <p:spPr/>
        <p:txBody>
          <a:bodyPr/>
          <a:p>
            <a:r>
              <a:t>Footer</a:t>
            </a:r>
          </a:p>
        </p:txBody>
      </p:sp>
      <p:sp>
        <p:nvSpPr>
          <p:cNvPr id="8" name="PlaceHolder 7"/>
          <p:cNvSpPr>
            <a:spLocks noGrp="1"/>
          </p:cNvSpPr>
          <p:nvPr>
            <p:ph type="sldNum" idx="23"/>
          </p:nvPr>
        </p:nvSpPr>
        <p:spPr/>
        <p:txBody>
          <a:bodyPr/>
          <a:p>
            <a:fld id="{D4DD8D23-BDFB-4AF7-B19D-4083A1B11EF0}" type="slidenum">
              <a:t>&lt;#&gt;</a:t>
            </a:fld>
          </a:p>
        </p:txBody>
      </p:sp>
      <p:sp>
        <p:nvSpPr>
          <p:cNvPr id="9" name="PlaceHolder 8"/>
          <p:cNvSpPr>
            <a:spLocks noGrp="1"/>
          </p:cNvSpPr>
          <p:nvPr>
            <p:ph type="dt" idx="24"/>
          </p:nvPr>
        </p:nvSpPr>
        <p:spPr/>
        <p:txBody>
          <a:bodyPr/>
          <a:p>
            <a:r>
              <a:rPr lang="nl-NL"/>
              <a:t/>
            </a: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20" name="PlaceHolder 2"/>
          <p:cNvSpPr>
            <a:spLocks noGrp="1"/>
          </p:cNvSpPr>
          <p:nvPr>
            <p:ph/>
          </p:nvPr>
        </p:nvSpPr>
        <p:spPr>
          <a:xfrm>
            <a:off x="6094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21" name="PlaceHolder 3"/>
          <p:cNvSpPr>
            <a:spLocks noGrp="1"/>
          </p:cNvSpPr>
          <p:nvPr>
            <p:ph/>
          </p:nvPr>
        </p:nvSpPr>
        <p:spPr>
          <a:xfrm>
            <a:off x="431928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22" name="PlaceHolder 4"/>
          <p:cNvSpPr>
            <a:spLocks noGrp="1"/>
          </p:cNvSpPr>
          <p:nvPr>
            <p:ph/>
          </p:nvPr>
        </p:nvSpPr>
        <p:spPr>
          <a:xfrm>
            <a:off x="8028720" y="160488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23" name="PlaceHolder 5"/>
          <p:cNvSpPr>
            <a:spLocks noGrp="1"/>
          </p:cNvSpPr>
          <p:nvPr>
            <p:ph/>
          </p:nvPr>
        </p:nvSpPr>
        <p:spPr>
          <a:xfrm>
            <a:off x="6094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24" name="PlaceHolder 6"/>
          <p:cNvSpPr>
            <a:spLocks noGrp="1"/>
          </p:cNvSpPr>
          <p:nvPr>
            <p:ph/>
          </p:nvPr>
        </p:nvSpPr>
        <p:spPr>
          <a:xfrm>
            <a:off x="431928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325" name="PlaceHolder 7"/>
          <p:cNvSpPr>
            <a:spLocks noGrp="1"/>
          </p:cNvSpPr>
          <p:nvPr>
            <p:ph/>
          </p:nvPr>
        </p:nvSpPr>
        <p:spPr>
          <a:xfrm>
            <a:off x="8028720" y="3681360"/>
            <a:ext cx="3532680" cy="1896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9" name="PlaceHolder 8"/>
          <p:cNvSpPr>
            <a:spLocks noGrp="1"/>
          </p:cNvSpPr>
          <p:nvPr>
            <p:ph type="ftr" idx="22"/>
          </p:nvPr>
        </p:nvSpPr>
        <p:spPr/>
        <p:txBody>
          <a:bodyPr/>
          <a:p>
            <a:r>
              <a:t>Footer</a:t>
            </a:r>
          </a:p>
        </p:txBody>
      </p:sp>
      <p:sp>
        <p:nvSpPr>
          <p:cNvPr id="10" name="PlaceHolder 9"/>
          <p:cNvSpPr>
            <a:spLocks noGrp="1"/>
          </p:cNvSpPr>
          <p:nvPr>
            <p:ph type="sldNum" idx="23"/>
          </p:nvPr>
        </p:nvSpPr>
        <p:spPr/>
        <p:txBody>
          <a:bodyPr/>
          <a:p>
            <a:fld id="{D6E964BA-FD24-43BB-A732-36BAA700A855}" type="slidenum">
              <a:t>&lt;#&gt;</a:t>
            </a:fld>
          </a:p>
        </p:txBody>
      </p:sp>
      <p:sp>
        <p:nvSpPr>
          <p:cNvPr id="11" name="PlaceHolder 10"/>
          <p:cNvSpPr>
            <a:spLocks noGrp="1"/>
          </p:cNvSpPr>
          <p:nvPr>
            <p:ph type="dt" idx="24"/>
          </p:nvPr>
        </p:nvSpPr>
        <p:spPr/>
        <p:txBody>
          <a:bodyPr/>
          <a:p>
            <a:r>
              <a:rPr lang="nl-NL"/>
              <a:t/>
            </a: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E06DCD85-5472-4851-BDB5-33CB0C9F4148}" type="slidenum">
              <a:t>&lt;#&gt;</a:t>
            </a:fld>
          </a:p>
        </p:txBody>
      </p:sp>
      <p:sp>
        <p:nvSpPr>
          <p:cNvPr id="4" name="PlaceHolder 3"/>
          <p:cNvSpPr>
            <a:spLocks noGrp="1"/>
          </p:cNvSpPr>
          <p:nvPr>
            <p:ph type="dt" idx="27"/>
          </p:nvPr>
        </p:nvSpPr>
        <p:spPr/>
        <p:txBody>
          <a:bodyPr/>
          <a:p>
            <a:r>
              <a:rPr lang="nl-NL"/>
              <a:t/>
            </a: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31" name="PlaceHolder 2"/>
          <p:cNvSpPr>
            <a:spLocks noGrp="1"/>
          </p:cNvSpPr>
          <p:nvPr>
            <p:ph type="subTitle"/>
          </p:nvPr>
        </p:nvSpPr>
        <p:spPr>
          <a:xfrm>
            <a:off x="609480" y="1604880"/>
            <a:ext cx="10971360" cy="3975120"/>
          </a:xfrm>
          <a:prstGeom prst="rect">
            <a:avLst/>
          </a:prstGeom>
          <a:noFill/>
          <a:ln w="0">
            <a:noFill/>
          </a:ln>
        </p:spPr>
        <p:txBody>
          <a:bodyPr lIns="0" rIns="0" tIns="0" bIns="0" anchor="ctr">
            <a:noAutofit/>
          </a:bodyPr>
          <a:p>
            <a:pPr marL="343080"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25"/>
          </p:nvPr>
        </p:nvSpPr>
        <p:spPr/>
        <p:txBody>
          <a:bodyPr/>
          <a:p>
            <a:r>
              <a:t>Footer</a:t>
            </a:r>
          </a:p>
        </p:txBody>
      </p:sp>
      <p:sp>
        <p:nvSpPr>
          <p:cNvPr id="5" name="PlaceHolder 4"/>
          <p:cNvSpPr>
            <a:spLocks noGrp="1"/>
          </p:cNvSpPr>
          <p:nvPr>
            <p:ph type="sldNum" idx="26"/>
          </p:nvPr>
        </p:nvSpPr>
        <p:spPr/>
        <p:txBody>
          <a:bodyPr/>
          <a:p>
            <a:fld id="{B6D723FB-0940-4073-9C66-609049C82F09}" type="slidenum">
              <a:t>&lt;#&gt;</a:t>
            </a:fld>
          </a:p>
        </p:txBody>
      </p:sp>
      <p:sp>
        <p:nvSpPr>
          <p:cNvPr id="6" name="PlaceHolder 5"/>
          <p:cNvSpPr>
            <a:spLocks noGrp="1"/>
          </p:cNvSpPr>
          <p:nvPr>
            <p:ph type="dt" idx="27"/>
          </p:nvPr>
        </p:nvSpPr>
        <p:spPr/>
        <p:txBody>
          <a:bodyPr/>
          <a:p>
            <a:r>
              <a:rPr lang="nl-NL"/>
              <a:t/>
            </a: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333" name="PlaceHolder 2"/>
          <p:cNvSpPr>
            <a:spLocks noGrp="1"/>
          </p:cNvSpPr>
          <p:nvPr>
            <p:ph/>
          </p:nvPr>
        </p:nvSpPr>
        <p:spPr>
          <a:xfrm>
            <a:off x="609480" y="1604880"/>
            <a:ext cx="10971360" cy="3975120"/>
          </a:xfrm>
          <a:prstGeom prst="rect">
            <a:avLst/>
          </a:prstGeom>
          <a:noFill/>
          <a:ln w="0">
            <a:noFill/>
          </a:ln>
        </p:spPr>
        <p:txBody>
          <a:bodyPr lIns="0" rIns="0" tIns="28440" bIns="0" anchor="t">
            <a:normAutofit/>
          </a:bodyPr>
          <a:p>
            <a:pPr marL="343080" indent="0">
              <a:lnSpc>
                <a:spcPct val="93000"/>
              </a:lnSpc>
              <a:spcBef>
                <a:spcPts val="1426"/>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3200" spc="-1" strike="noStrike">
              <a:solidFill>
                <a:srgbClr val="000000"/>
              </a:solidFill>
              <a:latin typeface="Arial"/>
            </a:endParaRPr>
          </a:p>
        </p:txBody>
      </p:sp>
      <p:sp>
        <p:nvSpPr>
          <p:cNvPr id="4" name="PlaceHolder 3"/>
          <p:cNvSpPr>
            <a:spLocks noGrp="1"/>
          </p:cNvSpPr>
          <p:nvPr>
            <p:ph type="ftr" idx="25"/>
          </p:nvPr>
        </p:nvSpPr>
        <p:spPr/>
        <p:txBody>
          <a:bodyPr/>
          <a:p>
            <a:r>
              <a:t>Footer</a:t>
            </a:r>
          </a:p>
        </p:txBody>
      </p:sp>
      <p:sp>
        <p:nvSpPr>
          <p:cNvPr id="5" name="PlaceHolder 4"/>
          <p:cNvSpPr>
            <a:spLocks noGrp="1"/>
          </p:cNvSpPr>
          <p:nvPr>
            <p:ph type="sldNum" idx="26"/>
          </p:nvPr>
        </p:nvSpPr>
        <p:spPr/>
        <p:txBody>
          <a:bodyPr/>
          <a:p>
            <a:fld id="{FC6462BF-765A-45C9-BD54-B6F7D1ADBBA8}" type="slidenum">
              <a:t>&lt;#&gt;</a:t>
            </a:fld>
          </a:p>
        </p:txBody>
      </p:sp>
      <p:sp>
        <p:nvSpPr>
          <p:cNvPr id="6" name="PlaceHolder 5"/>
          <p:cNvSpPr>
            <a:spLocks noGrp="1"/>
          </p:cNvSpPr>
          <p:nvPr>
            <p:ph type="dt" idx="27"/>
          </p:nvPr>
        </p:nvSpPr>
        <p:spPr/>
        <p:txBody>
          <a:bodyPr/>
          <a:p>
            <a:r>
              <a:rPr lang="nl-NL"/>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Arial"/>
              </a:rPr>
              <a:t>Klik om de opmaak van de titeltekst te bewerken</a:t>
            </a:r>
            <a:endParaRPr b="0" lang="nl-NL" sz="4400" spc="-1" strike="noStrike">
              <a:solidFill>
                <a:srgbClr val="000000"/>
              </a:solidFill>
              <a:latin typeface="Arial"/>
            </a:endParaRPr>
          </a:p>
        </p:txBody>
      </p:sp>
      <p:sp>
        <p:nvSpPr>
          <p:cNvPr id="1" name="PlaceHolder 2"/>
          <p:cNvSpPr>
            <a:spLocks noGrp="1"/>
          </p:cNvSpPr>
          <p:nvPr>
            <p:ph type="body"/>
          </p:nvPr>
        </p:nvSpPr>
        <p:spPr>
          <a:xfrm>
            <a:off x="838080" y="1825200"/>
            <a:ext cx="5129280" cy="2073240"/>
          </a:xfrm>
          <a:prstGeom prst="rect">
            <a:avLst/>
          </a:prstGeom>
          <a:noFill/>
          <a:ln w="0">
            <a:noFill/>
          </a:ln>
        </p:spPr>
        <p:txBody>
          <a:bodyPr lIns="0" rIns="0" tIns="0" bIns="0" anchor="t">
            <a:normAutofit fontScale="48000"/>
          </a:bodyPr>
          <a:p>
            <a:pPr marL="164520" indent="0">
              <a:lnSpc>
                <a:spcPct val="93000"/>
              </a:lnSpc>
              <a:spcBef>
                <a:spcPts val="142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Klik om de opmaak van de overzichtstekst te bewerken</a:t>
            </a:r>
            <a:endParaRPr b="0" lang="nl-NL" sz="3200" spc="-1" strike="noStrike">
              <a:solidFill>
                <a:srgbClr val="000000"/>
              </a:solidFill>
              <a:latin typeface="Arial"/>
            </a:endParaRPr>
          </a:p>
          <a:p>
            <a:pPr lvl="1"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Tweede overzichtsniveau</a:t>
            </a:r>
            <a:endParaRPr b="0" lang="nl-NL" sz="3200" spc="-1" strike="noStrike">
              <a:solidFill>
                <a:srgbClr val="000000"/>
              </a:solidFill>
              <a:latin typeface="Arial"/>
            </a:endParaRPr>
          </a:p>
          <a:p>
            <a:pPr lvl="2"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Derde overzichtsniveau</a:t>
            </a:r>
            <a:endParaRPr b="0" lang="nl-NL" sz="3200" spc="-1" strike="noStrike">
              <a:solidFill>
                <a:srgbClr val="000000"/>
              </a:solidFill>
              <a:latin typeface="Arial"/>
            </a:endParaRPr>
          </a:p>
          <a:p>
            <a:pPr lvl="3"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Vierde overzichtsniveau</a:t>
            </a:r>
            <a:endParaRPr b="0" lang="nl-NL" sz="3200" spc="-1" strike="noStrike">
              <a:solidFill>
                <a:srgbClr val="000000"/>
              </a:solidFill>
              <a:latin typeface="Arial"/>
            </a:endParaRPr>
          </a:p>
          <a:p>
            <a:pPr lvl="4"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Vijfde overzichtsniveau</a:t>
            </a:r>
            <a:endParaRPr b="0" lang="nl-NL" sz="3200" spc="-1" strike="noStrike">
              <a:solidFill>
                <a:srgbClr val="000000"/>
              </a:solidFill>
              <a:latin typeface="Arial"/>
            </a:endParaRPr>
          </a:p>
          <a:p>
            <a:pPr lvl="5"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Zesde overzichtsniveau</a:t>
            </a:r>
            <a:endParaRPr b="0" lang="nl-NL" sz="3200" spc="-1" strike="noStrike">
              <a:solidFill>
                <a:srgbClr val="000000"/>
              </a:solidFill>
              <a:latin typeface="Arial"/>
            </a:endParaRPr>
          </a:p>
          <a:p>
            <a:pPr lvl="6"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Zevende overzichtsniveau</a:t>
            </a:r>
            <a:endParaRPr b="0" lang="nl-NL" sz="3200" spc="-1" strike="noStrike">
              <a:solidFill>
                <a:srgbClr val="000000"/>
              </a:solidFill>
              <a:latin typeface="Arial"/>
            </a:endParaRPr>
          </a:p>
        </p:txBody>
      </p:sp>
      <p:sp>
        <p:nvSpPr>
          <p:cNvPr id="2" name="PlaceHolder 3"/>
          <p:cNvSpPr>
            <a:spLocks noGrp="1"/>
          </p:cNvSpPr>
          <p:nvPr>
            <p:ph type="ftr" idx="1"/>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3" name="PlaceHolder 4"/>
          <p:cNvSpPr>
            <a:spLocks noGrp="1"/>
          </p:cNvSpPr>
          <p:nvPr>
            <p:ph type="sldNum" idx="2"/>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7909315-542F-4CBA-8B8D-004EC641522B}"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4" name="PlaceHolder 5"/>
          <p:cNvSpPr>
            <a:spLocks noGrp="1"/>
          </p:cNvSpPr>
          <p:nvPr>
            <p:ph type="dt" idx="3"/>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6" name="PlaceHolder 1"/>
          <p:cNvSpPr>
            <a:spLocks noGrp="1"/>
          </p:cNvSpPr>
          <p:nvPr>
            <p:ph type="ftr" idx="28"/>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367" name="PlaceHolder 2"/>
          <p:cNvSpPr>
            <a:spLocks noGrp="1"/>
          </p:cNvSpPr>
          <p:nvPr>
            <p:ph type="sldNum" idx="29"/>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D1D5484-CD1E-4383-B773-2F07E92CC177}"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368" name="PlaceHolder 3"/>
          <p:cNvSpPr>
            <a:spLocks noGrp="1"/>
          </p:cNvSpPr>
          <p:nvPr>
            <p:ph type="dt" idx="30"/>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Arial"/>
              </a:rPr>
              <a:t>Klik om de opmaak van de titeltekst te bewerken</a:t>
            </a:r>
            <a:endParaRPr b="0" lang="nl-NL" sz="4400" spc="-1" strike="noStrike">
              <a:solidFill>
                <a:srgbClr val="000000"/>
              </a:solidFill>
              <a:latin typeface="Arial"/>
            </a:endParaRPr>
          </a:p>
        </p:txBody>
      </p:sp>
      <p:sp>
        <p:nvSpPr>
          <p:cNvPr id="406" name="PlaceHolder 2"/>
          <p:cNvSpPr>
            <a:spLocks noGrp="1"/>
          </p:cNvSpPr>
          <p:nvPr>
            <p:ph type="body"/>
          </p:nvPr>
        </p:nvSpPr>
        <p:spPr>
          <a:xfrm>
            <a:off x="838080" y="1825200"/>
            <a:ext cx="5129280" cy="2073240"/>
          </a:xfrm>
          <a:prstGeom prst="rect">
            <a:avLst/>
          </a:prstGeom>
          <a:noFill/>
          <a:ln w="0">
            <a:noFill/>
          </a:ln>
        </p:spPr>
        <p:txBody>
          <a:bodyPr lIns="0" rIns="0" tIns="0" bIns="0" anchor="t">
            <a:normAutofit fontScale="48000"/>
          </a:bodyPr>
          <a:p>
            <a:pPr marL="164520" indent="0">
              <a:lnSpc>
                <a:spcPct val="93000"/>
              </a:lnSpc>
              <a:spcBef>
                <a:spcPts val="142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Klik om de opmaak van de overzichtstekst te bewerken</a:t>
            </a:r>
            <a:endParaRPr b="0" lang="nl-NL" sz="3200" spc="-1" strike="noStrike">
              <a:solidFill>
                <a:srgbClr val="000000"/>
              </a:solidFill>
              <a:latin typeface="Arial"/>
            </a:endParaRPr>
          </a:p>
          <a:p>
            <a:pPr lvl="1"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Tweede overzichtsniveau</a:t>
            </a:r>
            <a:endParaRPr b="0" lang="nl-NL" sz="3200" spc="-1" strike="noStrike">
              <a:solidFill>
                <a:srgbClr val="000000"/>
              </a:solidFill>
              <a:latin typeface="Arial"/>
            </a:endParaRPr>
          </a:p>
          <a:p>
            <a:pPr lvl="2"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Derde overzichtsniveau</a:t>
            </a:r>
            <a:endParaRPr b="0" lang="nl-NL" sz="3200" spc="-1" strike="noStrike">
              <a:solidFill>
                <a:srgbClr val="000000"/>
              </a:solidFill>
              <a:latin typeface="Arial"/>
            </a:endParaRPr>
          </a:p>
          <a:p>
            <a:pPr lvl="3"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Vierde overzichtsniveau</a:t>
            </a:r>
            <a:endParaRPr b="0" lang="nl-NL" sz="3200" spc="-1" strike="noStrike">
              <a:solidFill>
                <a:srgbClr val="000000"/>
              </a:solidFill>
              <a:latin typeface="Arial"/>
            </a:endParaRPr>
          </a:p>
          <a:p>
            <a:pPr lvl="4"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Vijfde overzichtsniveau</a:t>
            </a:r>
            <a:endParaRPr b="0" lang="nl-NL" sz="3200" spc="-1" strike="noStrike">
              <a:solidFill>
                <a:srgbClr val="000000"/>
              </a:solidFill>
              <a:latin typeface="Arial"/>
            </a:endParaRPr>
          </a:p>
          <a:p>
            <a:pPr lvl="5"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Zesde overzichtsniveau</a:t>
            </a:r>
            <a:endParaRPr b="0" lang="nl-NL" sz="3200" spc="-1" strike="noStrike">
              <a:solidFill>
                <a:srgbClr val="000000"/>
              </a:solidFill>
              <a:latin typeface="Arial"/>
            </a:endParaRPr>
          </a:p>
          <a:p>
            <a:pPr lvl="6"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Zevende overzichtsniveau</a:t>
            </a:r>
            <a:endParaRPr b="0" lang="nl-NL" sz="3200" spc="-1" strike="noStrike">
              <a:solidFill>
                <a:srgbClr val="000000"/>
              </a:solidFill>
              <a:latin typeface="Arial"/>
            </a:endParaRPr>
          </a:p>
        </p:txBody>
      </p:sp>
      <p:sp>
        <p:nvSpPr>
          <p:cNvPr id="407" name="PlaceHolder 3"/>
          <p:cNvSpPr>
            <a:spLocks noGrp="1"/>
          </p:cNvSpPr>
          <p:nvPr>
            <p:ph type="ftr" idx="31"/>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408" name="PlaceHolder 4"/>
          <p:cNvSpPr>
            <a:spLocks noGrp="1"/>
          </p:cNvSpPr>
          <p:nvPr>
            <p:ph type="sldNum" idx="32"/>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CD3462F-3B5D-4777-92AF-8609AC677C91}"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409" name="PlaceHolder 5"/>
          <p:cNvSpPr>
            <a:spLocks noGrp="1"/>
          </p:cNvSpPr>
          <p:nvPr>
            <p:ph type="dt" idx="33"/>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Arial"/>
              </a:rPr>
              <a:t>Klik om de opmaak van de titeltekst te bewerken</a:t>
            </a:r>
            <a:endParaRPr b="0" lang="nl-NL" sz="4400" spc="-1" strike="noStrike">
              <a:solidFill>
                <a:srgbClr val="000000"/>
              </a:solidFill>
              <a:latin typeface="Arial"/>
            </a:endParaRPr>
          </a:p>
        </p:txBody>
      </p:sp>
      <p:sp>
        <p:nvSpPr>
          <p:cNvPr id="447" name="PlaceHolder 2"/>
          <p:cNvSpPr>
            <a:spLocks noGrp="1"/>
          </p:cNvSpPr>
          <p:nvPr>
            <p:ph type="body"/>
          </p:nvPr>
        </p:nvSpPr>
        <p:spPr>
          <a:xfrm>
            <a:off x="838080" y="1825200"/>
            <a:ext cx="5129280" cy="4349880"/>
          </a:xfrm>
          <a:prstGeom prst="rect">
            <a:avLst/>
          </a:prstGeom>
          <a:noFill/>
          <a:ln w="0">
            <a:noFill/>
          </a:ln>
        </p:spPr>
        <p:txBody>
          <a:bodyPr lIns="0" rIns="0" tIns="0" bIns="0" anchor="t">
            <a:normAutofit fontScale="79000"/>
          </a:bodyPr>
          <a:p>
            <a:pPr marL="270720" indent="0">
              <a:lnSpc>
                <a:spcPct val="93000"/>
              </a:lnSpc>
              <a:spcBef>
                <a:spcPts val="142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Klik om de opmaak van de overzichtstekst te bewerken</a:t>
            </a:r>
            <a:endParaRPr b="0" lang="nl-NL" sz="3200" spc="-1" strike="noStrike">
              <a:solidFill>
                <a:srgbClr val="000000"/>
              </a:solidFill>
              <a:latin typeface="Arial"/>
            </a:endParaRPr>
          </a:p>
          <a:p>
            <a:pPr lvl="1"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Tweede overzichtsniveau</a:t>
            </a:r>
            <a:endParaRPr b="0" lang="nl-NL" sz="3200" spc="-1" strike="noStrike">
              <a:solidFill>
                <a:srgbClr val="000000"/>
              </a:solidFill>
              <a:latin typeface="Arial"/>
            </a:endParaRPr>
          </a:p>
          <a:p>
            <a:pPr lvl="2"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Derde overzichtsniveau</a:t>
            </a:r>
            <a:endParaRPr b="0" lang="nl-NL" sz="3200" spc="-1" strike="noStrike">
              <a:solidFill>
                <a:srgbClr val="000000"/>
              </a:solidFill>
              <a:latin typeface="Arial"/>
            </a:endParaRPr>
          </a:p>
          <a:p>
            <a:pPr lvl="3"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Vierde overzichtsniveau</a:t>
            </a:r>
            <a:endParaRPr b="0" lang="nl-NL" sz="3200" spc="-1" strike="noStrike">
              <a:solidFill>
                <a:srgbClr val="000000"/>
              </a:solidFill>
              <a:latin typeface="Arial"/>
            </a:endParaRPr>
          </a:p>
          <a:p>
            <a:pPr lvl="4"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Vijfde overzichtsniveau</a:t>
            </a:r>
            <a:endParaRPr b="0" lang="nl-NL" sz="3200" spc="-1" strike="noStrike">
              <a:solidFill>
                <a:srgbClr val="000000"/>
              </a:solidFill>
              <a:latin typeface="Arial"/>
            </a:endParaRPr>
          </a:p>
          <a:p>
            <a:pPr lvl="5"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Zesde overzichtsniveau</a:t>
            </a:r>
            <a:endParaRPr b="0" lang="nl-NL" sz="3200" spc="-1" strike="noStrike">
              <a:solidFill>
                <a:srgbClr val="000000"/>
              </a:solidFill>
              <a:latin typeface="Arial"/>
            </a:endParaRPr>
          </a:p>
          <a:p>
            <a:pPr lvl="6"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Zevende overzichtsniveau</a:t>
            </a:r>
            <a:endParaRPr b="0" lang="nl-NL" sz="3200" spc="-1" strike="noStrike">
              <a:solidFill>
                <a:srgbClr val="000000"/>
              </a:solidFill>
              <a:latin typeface="Arial"/>
            </a:endParaRPr>
          </a:p>
        </p:txBody>
      </p:sp>
      <p:sp>
        <p:nvSpPr>
          <p:cNvPr id="448" name="PlaceHolder 3"/>
          <p:cNvSpPr>
            <a:spLocks noGrp="1"/>
          </p:cNvSpPr>
          <p:nvPr>
            <p:ph type="ftr" idx="34"/>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449" name="PlaceHolder 4"/>
          <p:cNvSpPr>
            <a:spLocks noGrp="1"/>
          </p:cNvSpPr>
          <p:nvPr>
            <p:ph type="sldNum" idx="35"/>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E2FA100-8855-460E-A2D4-66C5A569D534}"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450" name="PlaceHolder 5"/>
          <p:cNvSpPr>
            <a:spLocks noGrp="1"/>
          </p:cNvSpPr>
          <p:nvPr>
            <p:ph type="dt" idx="36"/>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Arial"/>
              </a:rPr>
              <a:t>Klik om de opmaak van de titeltekst te bewerken</a:t>
            </a:r>
            <a:endParaRPr b="0" lang="nl-NL" sz="4400" spc="-1" strike="noStrike">
              <a:solidFill>
                <a:srgbClr val="000000"/>
              </a:solidFill>
              <a:latin typeface="Arial"/>
            </a:endParaRPr>
          </a:p>
        </p:txBody>
      </p:sp>
      <p:sp>
        <p:nvSpPr>
          <p:cNvPr id="42" name="PlaceHolder 2"/>
          <p:cNvSpPr>
            <a:spLocks noGrp="1"/>
          </p:cNvSpPr>
          <p:nvPr>
            <p:ph type="body"/>
          </p:nvPr>
        </p:nvSpPr>
        <p:spPr>
          <a:xfrm>
            <a:off x="838080" y="1825200"/>
            <a:ext cx="10514160" cy="2073240"/>
          </a:xfrm>
          <a:prstGeom prst="rect">
            <a:avLst/>
          </a:prstGeom>
          <a:noFill/>
          <a:ln w="0">
            <a:noFill/>
          </a:ln>
        </p:spPr>
        <p:txBody>
          <a:bodyPr lIns="0" rIns="0" tIns="0" bIns="0" anchor="t">
            <a:normAutofit fontScale="49000"/>
          </a:bodyPr>
          <a:p>
            <a:pPr marL="167760" indent="0">
              <a:lnSpc>
                <a:spcPct val="93000"/>
              </a:lnSpc>
              <a:spcBef>
                <a:spcPts val="142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Klik om de opmaak van de overzichtstekst te bewerken</a:t>
            </a:r>
            <a:endParaRPr b="0" lang="nl-NL" sz="3200" spc="-1" strike="noStrike">
              <a:solidFill>
                <a:srgbClr val="000000"/>
              </a:solidFill>
              <a:latin typeface="Arial"/>
            </a:endParaRPr>
          </a:p>
          <a:p>
            <a:pPr lvl="1" marL="167760" indent="-16776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Tweede overzichtsniveau</a:t>
            </a:r>
            <a:endParaRPr b="0" lang="nl-NL" sz="3200" spc="-1" strike="noStrike">
              <a:solidFill>
                <a:srgbClr val="000000"/>
              </a:solidFill>
              <a:latin typeface="Arial"/>
            </a:endParaRPr>
          </a:p>
          <a:p>
            <a:pPr lvl="2" marL="167760" indent="-16776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Derde overzichtsniveau</a:t>
            </a:r>
            <a:endParaRPr b="0" lang="nl-NL" sz="3200" spc="-1" strike="noStrike">
              <a:solidFill>
                <a:srgbClr val="000000"/>
              </a:solidFill>
              <a:latin typeface="Arial"/>
            </a:endParaRPr>
          </a:p>
          <a:p>
            <a:pPr lvl="3" marL="167760" indent="-16776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Vierde overzichtsniveau</a:t>
            </a:r>
            <a:endParaRPr b="0" lang="nl-NL" sz="3200" spc="-1" strike="noStrike">
              <a:solidFill>
                <a:srgbClr val="000000"/>
              </a:solidFill>
              <a:latin typeface="Arial"/>
            </a:endParaRPr>
          </a:p>
          <a:p>
            <a:pPr lvl="4" marL="167760" indent="-16776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Vijfde overzichtsniveau</a:t>
            </a:r>
            <a:endParaRPr b="0" lang="nl-NL" sz="3200" spc="-1" strike="noStrike">
              <a:solidFill>
                <a:srgbClr val="000000"/>
              </a:solidFill>
              <a:latin typeface="Arial"/>
            </a:endParaRPr>
          </a:p>
          <a:p>
            <a:pPr lvl="5" marL="167760" indent="-16776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Zesde overzichtsniveau</a:t>
            </a:r>
            <a:endParaRPr b="0" lang="nl-NL" sz="3200" spc="-1" strike="noStrike">
              <a:solidFill>
                <a:srgbClr val="000000"/>
              </a:solidFill>
              <a:latin typeface="Arial"/>
            </a:endParaRPr>
          </a:p>
          <a:p>
            <a:pPr lvl="6" marL="167760" indent="-16776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Zevende overzichtsniveau</a:t>
            </a:r>
            <a:endParaRPr b="0" lang="nl-NL" sz="3200" spc="-1" strike="noStrike">
              <a:solidFill>
                <a:srgbClr val="000000"/>
              </a:solidFill>
              <a:latin typeface="Arial"/>
            </a:endParaRPr>
          </a:p>
        </p:txBody>
      </p:sp>
      <p:sp>
        <p:nvSpPr>
          <p:cNvPr id="43" name="PlaceHolder 3"/>
          <p:cNvSpPr>
            <a:spLocks noGrp="1"/>
          </p:cNvSpPr>
          <p:nvPr>
            <p:ph type="ftr" idx="4"/>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44" name="PlaceHolder 4"/>
          <p:cNvSpPr>
            <a:spLocks noGrp="1"/>
          </p:cNvSpPr>
          <p:nvPr>
            <p:ph type="sldNum" idx="5"/>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84472B1-374E-4D4D-BD90-73ACC49A2143}"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45" name="PlaceHolder 5"/>
          <p:cNvSpPr>
            <a:spLocks noGrp="1"/>
          </p:cNvSpPr>
          <p:nvPr>
            <p:ph type="dt" idx="6"/>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Arial"/>
              </a:rPr>
              <a:t>Klik om de opmaak van de titeltekst te bewerken</a:t>
            </a:r>
            <a:endParaRPr b="0" lang="nl-NL" sz="4400" spc="-1" strike="noStrike">
              <a:solidFill>
                <a:srgbClr val="000000"/>
              </a:solidFill>
              <a:latin typeface="Arial"/>
            </a:endParaRPr>
          </a:p>
        </p:txBody>
      </p:sp>
      <p:sp>
        <p:nvSpPr>
          <p:cNvPr id="83" name="PlaceHolder 2"/>
          <p:cNvSpPr>
            <a:spLocks noGrp="1"/>
          </p:cNvSpPr>
          <p:nvPr>
            <p:ph type="body"/>
          </p:nvPr>
        </p:nvSpPr>
        <p:spPr>
          <a:xfrm>
            <a:off x="838080" y="1825200"/>
            <a:ext cx="5129280" cy="2073240"/>
          </a:xfrm>
          <a:prstGeom prst="rect">
            <a:avLst/>
          </a:prstGeom>
          <a:noFill/>
          <a:ln w="0">
            <a:noFill/>
          </a:ln>
        </p:spPr>
        <p:txBody>
          <a:bodyPr lIns="0" rIns="0" tIns="0" bIns="0" anchor="t">
            <a:normAutofit fontScale="48000"/>
          </a:bodyPr>
          <a:p>
            <a:pPr marL="164520" indent="0">
              <a:lnSpc>
                <a:spcPct val="93000"/>
              </a:lnSpc>
              <a:spcBef>
                <a:spcPts val="142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Klik om de opmaak van de overzichtstekst te bewerken</a:t>
            </a:r>
            <a:endParaRPr b="0" lang="nl-NL" sz="3200" spc="-1" strike="noStrike">
              <a:solidFill>
                <a:srgbClr val="000000"/>
              </a:solidFill>
              <a:latin typeface="Arial"/>
            </a:endParaRPr>
          </a:p>
          <a:p>
            <a:pPr lvl="1"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Tweede overzichtsniveau</a:t>
            </a:r>
            <a:endParaRPr b="0" lang="nl-NL" sz="3200" spc="-1" strike="noStrike">
              <a:solidFill>
                <a:srgbClr val="000000"/>
              </a:solidFill>
              <a:latin typeface="Arial"/>
            </a:endParaRPr>
          </a:p>
          <a:p>
            <a:pPr lvl="2"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Derde overzichtsniveau</a:t>
            </a:r>
            <a:endParaRPr b="0" lang="nl-NL" sz="3200" spc="-1" strike="noStrike">
              <a:solidFill>
                <a:srgbClr val="000000"/>
              </a:solidFill>
              <a:latin typeface="Arial"/>
            </a:endParaRPr>
          </a:p>
          <a:p>
            <a:pPr lvl="3"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Vierde overzichtsniveau</a:t>
            </a:r>
            <a:endParaRPr b="0" lang="nl-NL" sz="3200" spc="-1" strike="noStrike">
              <a:solidFill>
                <a:srgbClr val="000000"/>
              </a:solidFill>
              <a:latin typeface="Arial"/>
            </a:endParaRPr>
          </a:p>
          <a:p>
            <a:pPr lvl="4"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Vijfde overzichtsniveau</a:t>
            </a:r>
            <a:endParaRPr b="0" lang="nl-NL" sz="3200" spc="-1" strike="noStrike">
              <a:solidFill>
                <a:srgbClr val="000000"/>
              </a:solidFill>
              <a:latin typeface="Arial"/>
            </a:endParaRPr>
          </a:p>
          <a:p>
            <a:pPr lvl="5"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Zesde overzichtsniveau</a:t>
            </a:r>
            <a:endParaRPr b="0" lang="nl-NL" sz="3200" spc="-1" strike="noStrike">
              <a:solidFill>
                <a:srgbClr val="000000"/>
              </a:solidFill>
              <a:latin typeface="Arial"/>
            </a:endParaRPr>
          </a:p>
          <a:p>
            <a:pPr lvl="6" marL="164520" indent="-1645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Zevende overzichtsniveau</a:t>
            </a:r>
            <a:endParaRPr b="0" lang="nl-NL" sz="3200" spc="-1" strike="noStrike">
              <a:solidFill>
                <a:srgbClr val="000000"/>
              </a:solidFill>
              <a:latin typeface="Arial"/>
            </a:endParaRPr>
          </a:p>
        </p:txBody>
      </p:sp>
      <p:sp>
        <p:nvSpPr>
          <p:cNvPr id="84" name="PlaceHolder 3"/>
          <p:cNvSpPr>
            <a:spLocks noGrp="1"/>
          </p:cNvSpPr>
          <p:nvPr>
            <p:ph type="ftr" idx="7"/>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85" name="PlaceHolder 4"/>
          <p:cNvSpPr>
            <a:spLocks noGrp="1"/>
          </p:cNvSpPr>
          <p:nvPr>
            <p:ph type="sldNum" idx="8"/>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55F8E53-5C18-4A00-850D-0DF9F6DD4756}"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86" name="PlaceHolder 5"/>
          <p:cNvSpPr>
            <a:spLocks noGrp="1"/>
          </p:cNvSpPr>
          <p:nvPr>
            <p:ph type="dt" idx="9"/>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Arial"/>
              </a:rPr>
              <a:t>Klik om de opmaak van de titeltekst te bewerken</a:t>
            </a:r>
            <a:endParaRPr b="0" lang="nl-NL" sz="4400" spc="-1" strike="noStrike">
              <a:solidFill>
                <a:srgbClr val="000000"/>
              </a:solidFill>
              <a:latin typeface="Arial"/>
            </a:endParaRPr>
          </a:p>
        </p:txBody>
      </p:sp>
      <p:sp>
        <p:nvSpPr>
          <p:cNvPr id="124" name="PlaceHolder 2"/>
          <p:cNvSpPr>
            <a:spLocks noGrp="1"/>
          </p:cNvSpPr>
          <p:nvPr>
            <p:ph type="body"/>
          </p:nvPr>
        </p:nvSpPr>
        <p:spPr>
          <a:xfrm>
            <a:off x="838080" y="1825200"/>
            <a:ext cx="3384720" cy="2073240"/>
          </a:xfrm>
          <a:prstGeom prst="rect">
            <a:avLst/>
          </a:prstGeom>
          <a:noFill/>
          <a:ln w="0">
            <a:noFill/>
          </a:ln>
        </p:spPr>
        <p:txBody>
          <a:bodyPr lIns="0" rIns="0" tIns="0" bIns="0" anchor="t">
            <a:normAutofit fontScale="43000"/>
          </a:bodyPr>
          <a:p>
            <a:pPr marL="147240" indent="0">
              <a:lnSpc>
                <a:spcPct val="93000"/>
              </a:lnSpc>
              <a:spcBef>
                <a:spcPts val="142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Klik om de opmaak van de overzichtstekst te bewerken</a:t>
            </a:r>
            <a:endParaRPr b="0" lang="nl-NL" sz="3200" spc="-1" strike="noStrike">
              <a:solidFill>
                <a:srgbClr val="000000"/>
              </a:solidFill>
              <a:latin typeface="Arial"/>
            </a:endParaRPr>
          </a:p>
          <a:p>
            <a:pPr lvl="1" marL="147240" indent="-1472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Tweede overzichtsniveau</a:t>
            </a:r>
            <a:endParaRPr b="0" lang="nl-NL" sz="3200" spc="-1" strike="noStrike">
              <a:solidFill>
                <a:srgbClr val="000000"/>
              </a:solidFill>
              <a:latin typeface="Arial"/>
            </a:endParaRPr>
          </a:p>
          <a:p>
            <a:pPr lvl="2" marL="147240" indent="-1472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Derde overzichtsniveau</a:t>
            </a:r>
            <a:endParaRPr b="0" lang="nl-NL" sz="3200" spc="-1" strike="noStrike">
              <a:solidFill>
                <a:srgbClr val="000000"/>
              </a:solidFill>
              <a:latin typeface="Arial"/>
            </a:endParaRPr>
          </a:p>
          <a:p>
            <a:pPr lvl="3" marL="147240" indent="-1472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Vierde overzichtsniveau</a:t>
            </a:r>
            <a:endParaRPr b="0" lang="nl-NL" sz="3200" spc="-1" strike="noStrike">
              <a:solidFill>
                <a:srgbClr val="000000"/>
              </a:solidFill>
              <a:latin typeface="Arial"/>
            </a:endParaRPr>
          </a:p>
          <a:p>
            <a:pPr lvl="4" marL="147240" indent="-1472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Vijfde overzichtsniveau</a:t>
            </a:r>
            <a:endParaRPr b="0" lang="nl-NL" sz="3200" spc="-1" strike="noStrike">
              <a:solidFill>
                <a:srgbClr val="000000"/>
              </a:solidFill>
              <a:latin typeface="Arial"/>
            </a:endParaRPr>
          </a:p>
          <a:p>
            <a:pPr lvl="5" marL="147240" indent="-1472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Zesde overzichtsniveau</a:t>
            </a:r>
            <a:endParaRPr b="0" lang="nl-NL" sz="3200" spc="-1" strike="noStrike">
              <a:solidFill>
                <a:srgbClr val="000000"/>
              </a:solidFill>
              <a:latin typeface="Arial"/>
            </a:endParaRPr>
          </a:p>
          <a:p>
            <a:pPr lvl="6" marL="147240" indent="-1472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Zevende overzichtsniveau</a:t>
            </a:r>
            <a:endParaRPr b="0" lang="nl-NL" sz="3200" spc="-1" strike="noStrike">
              <a:solidFill>
                <a:srgbClr val="000000"/>
              </a:solidFill>
              <a:latin typeface="Arial"/>
            </a:endParaRPr>
          </a:p>
        </p:txBody>
      </p:sp>
      <p:sp>
        <p:nvSpPr>
          <p:cNvPr id="125" name="PlaceHolder 3"/>
          <p:cNvSpPr>
            <a:spLocks noGrp="1"/>
          </p:cNvSpPr>
          <p:nvPr>
            <p:ph type="ftr" idx="10"/>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126" name="PlaceHolder 4"/>
          <p:cNvSpPr>
            <a:spLocks noGrp="1"/>
          </p:cNvSpPr>
          <p:nvPr>
            <p:ph type="sldNum" idx="11"/>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D549D9A-1685-4261-B5E4-6C9F18B3C34B}"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127" name="PlaceHolder 5"/>
          <p:cNvSpPr>
            <a:spLocks noGrp="1"/>
          </p:cNvSpPr>
          <p:nvPr>
            <p:ph type="dt" idx="12"/>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PlaceHolder 1"/>
          <p:cNvSpPr>
            <a:spLocks noGrp="1"/>
          </p:cNvSpPr>
          <p:nvPr>
            <p:ph type="ftr" idx="13"/>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165" name="PlaceHolder 2"/>
          <p:cNvSpPr>
            <a:spLocks noGrp="1"/>
          </p:cNvSpPr>
          <p:nvPr>
            <p:ph type="sldNum" idx="14"/>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DEBB0BC-250B-4DFC-B7FC-DBBA5D314623}"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166" name="PlaceHolder 3"/>
          <p:cNvSpPr>
            <a:spLocks noGrp="1"/>
          </p:cNvSpPr>
          <p:nvPr>
            <p:ph type="dt" idx="15"/>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3"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Arial"/>
              </a:rPr>
              <a:t>Klik om de opmaak van de titeltekst te bewerken</a:t>
            </a:r>
            <a:endParaRPr b="0" lang="nl-NL" sz="4400" spc="-1" strike="noStrike">
              <a:solidFill>
                <a:srgbClr val="000000"/>
              </a:solidFill>
              <a:latin typeface="Arial"/>
            </a:endParaRPr>
          </a:p>
        </p:txBody>
      </p:sp>
      <p:sp>
        <p:nvSpPr>
          <p:cNvPr id="204" name="PlaceHolder 2"/>
          <p:cNvSpPr>
            <a:spLocks noGrp="1"/>
          </p:cNvSpPr>
          <p:nvPr>
            <p:ph type="ftr" idx="16"/>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205" name="PlaceHolder 3"/>
          <p:cNvSpPr>
            <a:spLocks noGrp="1"/>
          </p:cNvSpPr>
          <p:nvPr>
            <p:ph type="sldNum" idx="17"/>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95899A1-07D1-4F22-853D-9954623A8E89}"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206" name="PlaceHolder 4"/>
          <p:cNvSpPr>
            <a:spLocks noGrp="1"/>
          </p:cNvSpPr>
          <p:nvPr>
            <p:ph type="dt" idx="18"/>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
        <p:nvSpPr>
          <p:cNvPr id="207" name="PlaceHolder 5"/>
          <p:cNvSpPr>
            <a:spLocks noGrp="1"/>
          </p:cNvSpPr>
          <p:nvPr>
            <p:ph type="body"/>
          </p:nvPr>
        </p:nvSpPr>
        <p:spPr>
          <a:xfrm>
            <a:off x="609480" y="1604880"/>
            <a:ext cx="10971360" cy="3975120"/>
          </a:xfrm>
          <a:prstGeom prst="rect">
            <a:avLst/>
          </a:prstGeom>
          <a:noFill/>
          <a:ln w="0">
            <a:noFill/>
          </a:ln>
        </p:spPr>
        <p:txBody>
          <a:bodyPr lIns="0" rIns="0" tIns="28440" bIns="0" anchor="t">
            <a:normAutofit fontScale="96000"/>
          </a:bodyPr>
          <a:p>
            <a:pPr marL="329040" indent="0">
              <a:lnSpc>
                <a:spcPct val="93000"/>
              </a:lnSpc>
              <a:spcBef>
                <a:spcPts val="142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Klik om de opmaak van de overzichtstekst te bewerken</a:t>
            </a:r>
            <a:endParaRPr b="0" lang="nl-NL" sz="3200" spc="-1" strike="noStrike">
              <a:solidFill>
                <a:srgbClr val="000000"/>
              </a:solidFill>
              <a:latin typeface="Arial"/>
            </a:endParaRPr>
          </a:p>
          <a:p>
            <a:pPr lvl="1" marL="329040" indent="-3290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Tweede overzichtsniveau</a:t>
            </a:r>
            <a:endParaRPr b="0" lang="nl-NL" sz="3200" spc="-1" strike="noStrike">
              <a:solidFill>
                <a:srgbClr val="000000"/>
              </a:solidFill>
              <a:latin typeface="Arial"/>
            </a:endParaRPr>
          </a:p>
          <a:p>
            <a:pPr lvl="2" marL="329040" indent="-3290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Derde overzichtsniveau</a:t>
            </a:r>
            <a:endParaRPr b="0" lang="nl-NL" sz="3200" spc="-1" strike="noStrike">
              <a:solidFill>
                <a:srgbClr val="000000"/>
              </a:solidFill>
              <a:latin typeface="Arial"/>
            </a:endParaRPr>
          </a:p>
          <a:p>
            <a:pPr lvl="3" marL="329040" indent="-3290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Vierde overzichtsniveau</a:t>
            </a:r>
            <a:endParaRPr b="0" lang="nl-NL" sz="3200" spc="-1" strike="noStrike">
              <a:solidFill>
                <a:srgbClr val="000000"/>
              </a:solidFill>
              <a:latin typeface="Arial"/>
            </a:endParaRPr>
          </a:p>
          <a:p>
            <a:pPr lvl="4" marL="329040" indent="-3290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Vijfde overzichtsniveau</a:t>
            </a:r>
            <a:endParaRPr b="0" lang="nl-NL" sz="3200" spc="-1" strike="noStrike">
              <a:solidFill>
                <a:srgbClr val="000000"/>
              </a:solidFill>
              <a:latin typeface="Arial"/>
            </a:endParaRPr>
          </a:p>
          <a:p>
            <a:pPr lvl="5" marL="329040" indent="-3290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Zesde overzichtsniveau</a:t>
            </a:r>
            <a:endParaRPr b="0" lang="nl-NL" sz="3200" spc="-1" strike="noStrike">
              <a:solidFill>
                <a:srgbClr val="000000"/>
              </a:solidFill>
              <a:latin typeface="Arial"/>
            </a:endParaRPr>
          </a:p>
          <a:p>
            <a:pPr lvl="6" marL="329040" indent="-32904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Zevende overzichtsniveau</a:t>
            </a:r>
            <a:endParaRPr b="0" lang="nl-NL" sz="3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4"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Arial"/>
              </a:rPr>
              <a:t>Klik om de opmaak van de titeltekst te bewerken</a:t>
            </a:r>
            <a:endParaRPr b="0" lang="nl-NL" sz="4400" spc="-1" strike="noStrike">
              <a:solidFill>
                <a:srgbClr val="000000"/>
              </a:solidFill>
              <a:latin typeface="Arial"/>
            </a:endParaRPr>
          </a:p>
        </p:txBody>
      </p:sp>
      <p:sp>
        <p:nvSpPr>
          <p:cNvPr id="245" name="PlaceHolder 2"/>
          <p:cNvSpPr>
            <a:spLocks noGrp="1"/>
          </p:cNvSpPr>
          <p:nvPr>
            <p:ph type="body"/>
          </p:nvPr>
        </p:nvSpPr>
        <p:spPr>
          <a:xfrm>
            <a:off x="838080" y="1825200"/>
            <a:ext cx="10514160" cy="4349880"/>
          </a:xfrm>
          <a:prstGeom prst="rect">
            <a:avLst/>
          </a:prstGeom>
          <a:noFill/>
          <a:ln w="0">
            <a:noFill/>
          </a:ln>
        </p:spPr>
        <p:txBody>
          <a:bodyPr lIns="0" rIns="0" tIns="0" bIns="0" anchor="t">
            <a:normAutofit/>
          </a:bodyPr>
          <a:p>
            <a:pPr marL="343080" indent="0">
              <a:lnSpc>
                <a:spcPct val="93000"/>
              </a:lnSpc>
              <a:spcBef>
                <a:spcPts val="142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Klik om de opmaak van de overzichtstekst te bewerken</a:t>
            </a:r>
            <a:endParaRPr b="0" lang="nl-NL" sz="3200" spc="-1" strike="noStrike">
              <a:solidFill>
                <a:srgbClr val="000000"/>
              </a:solidFill>
              <a:latin typeface="Arial"/>
            </a:endParaRPr>
          </a:p>
          <a:p>
            <a:pPr lvl="1"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Tweede overzichtsniveau</a:t>
            </a:r>
            <a:endParaRPr b="0" lang="nl-NL" sz="3200" spc="-1" strike="noStrike">
              <a:solidFill>
                <a:srgbClr val="000000"/>
              </a:solidFill>
              <a:latin typeface="Arial"/>
            </a:endParaRPr>
          </a:p>
          <a:p>
            <a:pPr lvl="2"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Derde overzichtsniveau</a:t>
            </a:r>
            <a:endParaRPr b="0" lang="nl-NL" sz="3200" spc="-1" strike="noStrike">
              <a:solidFill>
                <a:srgbClr val="000000"/>
              </a:solidFill>
              <a:latin typeface="Arial"/>
            </a:endParaRPr>
          </a:p>
          <a:p>
            <a:pPr lvl="3"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Vierde overzichtsniveau</a:t>
            </a:r>
            <a:endParaRPr b="0" lang="nl-NL" sz="3200" spc="-1" strike="noStrike">
              <a:solidFill>
                <a:srgbClr val="000000"/>
              </a:solidFill>
              <a:latin typeface="Arial"/>
            </a:endParaRPr>
          </a:p>
          <a:p>
            <a:pPr lvl="4"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Vijfde overzichtsniveau</a:t>
            </a:r>
            <a:endParaRPr b="0" lang="nl-NL" sz="3200" spc="-1" strike="noStrike">
              <a:solidFill>
                <a:srgbClr val="000000"/>
              </a:solidFill>
              <a:latin typeface="Arial"/>
            </a:endParaRPr>
          </a:p>
          <a:p>
            <a:pPr lvl="5"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Zesde overzichtsniveau</a:t>
            </a:r>
            <a:endParaRPr b="0" lang="nl-NL" sz="3200" spc="-1" strike="noStrike">
              <a:solidFill>
                <a:srgbClr val="000000"/>
              </a:solidFill>
              <a:latin typeface="Arial"/>
            </a:endParaRPr>
          </a:p>
          <a:p>
            <a:pPr lvl="6" marL="343080" indent="-34308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Zevende overzichtsniveau</a:t>
            </a:r>
            <a:endParaRPr b="0" lang="nl-NL" sz="3200" spc="-1" strike="noStrike">
              <a:solidFill>
                <a:srgbClr val="000000"/>
              </a:solidFill>
              <a:latin typeface="Arial"/>
            </a:endParaRPr>
          </a:p>
        </p:txBody>
      </p:sp>
      <p:sp>
        <p:nvSpPr>
          <p:cNvPr id="246" name="PlaceHolder 3"/>
          <p:cNvSpPr>
            <a:spLocks noGrp="1"/>
          </p:cNvSpPr>
          <p:nvPr>
            <p:ph type="ftr" idx="19"/>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247" name="PlaceHolder 4"/>
          <p:cNvSpPr>
            <a:spLocks noGrp="1"/>
          </p:cNvSpPr>
          <p:nvPr>
            <p:ph type="sldNum" idx="20"/>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D54460B-953E-40AE-ADB9-F47DA2EEDA65}"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248" name="PlaceHolder 5"/>
          <p:cNvSpPr>
            <a:spLocks noGrp="1"/>
          </p:cNvSpPr>
          <p:nvPr>
            <p:ph type="dt" idx="21"/>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5"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Arial"/>
              </a:rPr>
              <a:t>Klik om de opmaak van de titeltekst te bewerken</a:t>
            </a:r>
            <a:endParaRPr b="0" lang="nl-NL" sz="4400" spc="-1" strike="noStrike">
              <a:solidFill>
                <a:srgbClr val="000000"/>
              </a:solidFill>
              <a:latin typeface="Arial"/>
            </a:endParaRPr>
          </a:p>
        </p:txBody>
      </p:sp>
      <p:sp>
        <p:nvSpPr>
          <p:cNvPr id="286" name="PlaceHolder 2"/>
          <p:cNvSpPr>
            <a:spLocks noGrp="1"/>
          </p:cNvSpPr>
          <p:nvPr>
            <p:ph type="body"/>
          </p:nvPr>
        </p:nvSpPr>
        <p:spPr>
          <a:xfrm>
            <a:off x="838080" y="1825200"/>
            <a:ext cx="5129280" cy="4349880"/>
          </a:xfrm>
          <a:prstGeom prst="rect">
            <a:avLst/>
          </a:prstGeom>
          <a:noFill/>
          <a:ln w="0">
            <a:noFill/>
          </a:ln>
        </p:spPr>
        <p:txBody>
          <a:bodyPr lIns="0" rIns="0" tIns="0" bIns="0" anchor="t">
            <a:normAutofit fontScale="79000"/>
          </a:bodyPr>
          <a:p>
            <a:pPr marL="270720" indent="0">
              <a:lnSpc>
                <a:spcPct val="93000"/>
              </a:lnSpc>
              <a:spcBef>
                <a:spcPts val="1426"/>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Klik om de opmaak van de overzichtstekst te bewerken</a:t>
            </a:r>
            <a:endParaRPr b="0" lang="nl-NL" sz="3200" spc="-1" strike="noStrike">
              <a:solidFill>
                <a:srgbClr val="000000"/>
              </a:solidFill>
              <a:latin typeface="Arial"/>
            </a:endParaRPr>
          </a:p>
          <a:p>
            <a:pPr lvl="1"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Tweede overzichtsniveau</a:t>
            </a:r>
            <a:endParaRPr b="0" lang="nl-NL" sz="3200" spc="-1" strike="noStrike">
              <a:solidFill>
                <a:srgbClr val="000000"/>
              </a:solidFill>
              <a:latin typeface="Arial"/>
            </a:endParaRPr>
          </a:p>
          <a:p>
            <a:pPr lvl="2"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Derde overzichtsniveau</a:t>
            </a:r>
            <a:endParaRPr b="0" lang="nl-NL" sz="3200" spc="-1" strike="noStrike">
              <a:solidFill>
                <a:srgbClr val="000000"/>
              </a:solidFill>
              <a:latin typeface="Arial"/>
            </a:endParaRPr>
          </a:p>
          <a:p>
            <a:pPr lvl="3"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Vierde overzichtsniveau</a:t>
            </a:r>
            <a:endParaRPr b="0" lang="nl-NL" sz="3200" spc="-1" strike="noStrike">
              <a:solidFill>
                <a:srgbClr val="000000"/>
              </a:solidFill>
              <a:latin typeface="Arial"/>
            </a:endParaRPr>
          </a:p>
          <a:p>
            <a:pPr lvl="4"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Vijfde overzichtsniveau</a:t>
            </a:r>
            <a:endParaRPr b="0" lang="nl-NL" sz="3200" spc="-1" strike="noStrike">
              <a:solidFill>
                <a:srgbClr val="000000"/>
              </a:solidFill>
              <a:latin typeface="Arial"/>
            </a:endParaRPr>
          </a:p>
          <a:p>
            <a:pPr lvl="5"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Zesde overzichtsniveau</a:t>
            </a:r>
            <a:endParaRPr b="0" lang="nl-NL" sz="3200" spc="-1" strike="noStrike">
              <a:solidFill>
                <a:srgbClr val="000000"/>
              </a:solidFill>
              <a:latin typeface="Arial"/>
            </a:endParaRPr>
          </a:p>
          <a:p>
            <a:pPr lvl="6" marL="270720" indent="-270720">
              <a:lnSpc>
                <a:spcPct val="93000"/>
              </a:lnSpc>
              <a:spcBef>
                <a:spcPts val="1426"/>
              </a:spcBef>
              <a:spcAft>
                <a:spcPts val="11"/>
              </a:spcAft>
              <a:buClr>
                <a:srgbClr val="000000"/>
              </a:buClr>
              <a:buFont typeface="Times New Roman"/>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3200" spc="-1" strike="noStrike">
                <a:solidFill>
                  <a:srgbClr val="000000"/>
                </a:solidFill>
                <a:latin typeface="Arial"/>
              </a:rPr>
              <a:t>Zevende overzichtsniveau</a:t>
            </a:r>
            <a:endParaRPr b="0" lang="nl-NL" sz="3200" spc="-1" strike="noStrike">
              <a:solidFill>
                <a:srgbClr val="000000"/>
              </a:solidFill>
              <a:latin typeface="Arial"/>
            </a:endParaRPr>
          </a:p>
        </p:txBody>
      </p:sp>
      <p:sp>
        <p:nvSpPr>
          <p:cNvPr id="287" name="PlaceHolder 3"/>
          <p:cNvSpPr>
            <a:spLocks noGrp="1"/>
          </p:cNvSpPr>
          <p:nvPr>
            <p:ph type="ftr" idx="22"/>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288" name="PlaceHolder 4"/>
          <p:cNvSpPr>
            <a:spLocks noGrp="1"/>
          </p:cNvSpPr>
          <p:nvPr>
            <p:ph type="sldNum" idx="23"/>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597C6D3-004A-437C-84C6-71FF66B8674F}"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289" name="PlaceHolder 5"/>
          <p:cNvSpPr>
            <a:spLocks noGrp="1"/>
          </p:cNvSpPr>
          <p:nvPr>
            <p:ph type="dt" idx="24"/>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6" name="PlaceHolder 1"/>
          <p:cNvSpPr>
            <a:spLocks noGrp="1"/>
          </p:cNvSpPr>
          <p:nvPr>
            <p:ph type="title"/>
          </p:nvPr>
        </p:nvSpPr>
        <p:spPr>
          <a:xfrm>
            <a:off x="838080" y="365040"/>
            <a:ext cx="10514160" cy="132408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Arial"/>
              </a:rPr>
              <a:t>Klik om de opmaak van de titeltekst te bewerken</a:t>
            </a:r>
            <a:endParaRPr b="0" lang="nl-NL" sz="4400" spc="-1" strike="noStrike">
              <a:solidFill>
                <a:srgbClr val="000000"/>
              </a:solidFill>
              <a:latin typeface="Arial"/>
            </a:endParaRPr>
          </a:p>
        </p:txBody>
      </p:sp>
      <p:sp>
        <p:nvSpPr>
          <p:cNvPr id="327" name="PlaceHolder 2"/>
          <p:cNvSpPr>
            <a:spLocks noGrp="1"/>
          </p:cNvSpPr>
          <p:nvPr>
            <p:ph type="ftr" idx="25"/>
          </p:nvPr>
        </p:nvSpPr>
        <p:spPr>
          <a:xfrm>
            <a:off x="4038480" y="6356160"/>
            <a:ext cx="4113360" cy="361800"/>
          </a:xfrm>
          <a:prstGeom prst="rect">
            <a:avLst/>
          </a:prstGeom>
          <a:noFill/>
          <a:ln w="0">
            <a:noFill/>
          </a:ln>
        </p:spPr>
        <p:txBody>
          <a:bodyPr anchor="ctr">
            <a:noAutofit/>
          </a:bodyPr>
          <a:lstStyle>
            <a:lvl1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gn="ct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&lt;voettekst&gt;</a:t>
            </a:r>
            <a:endParaRPr b="0" lang="nl-NL" sz="1400" spc="-1" strike="noStrike">
              <a:solidFill>
                <a:srgbClr val="000000"/>
              </a:solidFill>
              <a:latin typeface="Times New Roman"/>
            </a:endParaRPr>
          </a:p>
        </p:txBody>
      </p:sp>
      <p:sp>
        <p:nvSpPr>
          <p:cNvPr id="328" name="PlaceHolder 3"/>
          <p:cNvSpPr>
            <a:spLocks noGrp="1"/>
          </p:cNvSpPr>
          <p:nvPr>
            <p:ph type="sldNum" idx="26"/>
          </p:nvPr>
        </p:nvSpPr>
        <p:spPr>
          <a:xfrm>
            <a:off x="8610480" y="6356160"/>
            <a:ext cx="2741760" cy="361800"/>
          </a:xfrm>
          <a:prstGeom prst="rect">
            <a:avLst/>
          </a:prstGeom>
          <a:noFill/>
          <a:ln w="0">
            <a:noFill/>
          </a:ln>
        </p:spPr>
        <p:txBody>
          <a:bodyPr anchor="ctr">
            <a:noAutofit/>
          </a:bodyPr>
          <a:lstStyle>
            <a:lvl1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200" spc="-1" strike="noStrike">
                <a:solidFill>
                  <a:srgbClr val="8b8b8b"/>
                </a:solidFill>
                <a:latin typeface="Calibri"/>
                <a:ea typeface="Segoe UI"/>
              </a:defRPr>
            </a:lvl1pPr>
          </a:lstStyle>
          <a:p>
            <a:pPr indent="0" algn="r">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7A1066F-91CF-43DD-B64C-0AF70257EB82}" type="slidenum">
              <a:rPr b="0" lang="nl-NL" sz="1200" spc="-1" strike="noStrike">
                <a:solidFill>
                  <a:srgbClr val="8b8b8b"/>
                </a:solidFill>
                <a:latin typeface="Calibri"/>
                <a:ea typeface="Segoe UI"/>
              </a:rPr>
              <a:t>&lt;nummer&gt;</a:t>
            </a:fld>
            <a:endParaRPr b="0" lang="nl-NL" sz="1200" spc="-1" strike="noStrike">
              <a:solidFill>
                <a:srgbClr val="000000"/>
              </a:solidFill>
              <a:latin typeface="Times New Roman"/>
            </a:endParaRPr>
          </a:p>
        </p:txBody>
      </p:sp>
      <p:sp>
        <p:nvSpPr>
          <p:cNvPr id="329" name="PlaceHolder 4"/>
          <p:cNvSpPr>
            <a:spLocks noGrp="1"/>
          </p:cNvSpPr>
          <p:nvPr>
            <p:ph type="dt" idx="27"/>
          </p:nvPr>
        </p:nvSpPr>
        <p:spPr>
          <a:xfrm>
            <a:off x="838080" y="6356160"/>
            <a:ext cx="2741760" cy="361800"/>
          </a:xfrm>
          <a:prstGeom prst="rect">
            <a:avLst/>
          </a:prstGeom>
          <a:noFill/>
          <a:ln w="0">
            <a:noFill/>
          </a:ln>
        </p:spPr>
        <p:txBody>
          <a:bodyPr anchor="ctr">
            <a:noAutofit/>
          </a:bodyPr>
          <a:lstStyle>
            <a:lvl1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nl-NL" sz="1400" spc="-1" strike="noStrike">
                <a:solidFill>
                  <a:srgbClr val="000000"/>
                </a:solidFill>
                <a:latin typeface="Times New Roman"/>
                <a:ea typeface="Segoe UI"/>
              </a:defRPr>
            </a:lvl1pPr>
          </a:lstStyle>
          <a:p>
            <a:pPr indent="0">
              <a:lnSpc>
                <a:spcPct val="10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400" spc="-1" strike="noStrike">
                <a:solidFill>
                  <a:srgbClr val="000000"/>
                </a:solidFill>
                <a:latin typeface="Times New Roman"/>
                <a:ea typeface="Segoe UI"/>
              </a:rPr>
              <a:t>&lt;datum/tijd&gt;</a:t>
            </a:r>
            <a:endParaRPr b="0" lang="nl-NL"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jpeg"/><Relationship Id="rId12" Type="http://schemas.openxmlformats.org/officeDocument/2006/relationships/slideLayout" Target="../slideLayouts/slideLayout63.xml"/>
</Relationships>
</file>

<file path=ppt/slides/_rels/slide2.xml.rels><?xml version="1.0" encoding="UTF-8"?>
<Relationships xmlns="http://schemas.openxmlformats.org/package/2006/relationships"><Relationship Id="rId1" Type="http://schemas.openxmlformats.org/officeDocument/2006/relationships/hyperlink" Target="https://www.youtube.com/watch?v=VYXGq_qZtlA" TargetMode="External"/><Relationship Id="rId2" Type="http://schemas.openxmlformats.org/officeDocument/2006/relationships/image" Target="../media/image10.jpeg"/><Relationship Id="rId3" Type="http://schemas.openxmlformats.org/officeDocument/2006/relationships/slideLayout" Target="../slideLayouts/slideLayout63.xml"/>
</Relationships>
</file>

<file path=ppt/slides/_rels/slide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0.jpeg"/><Relationship Id="rId4" Type="http://schemas.openxmlformats.org/officeDocument/2006/relationships/slideLayout" Target="../slideLayouts/slideLayout63.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63.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3.png"/><Relationship Id="rId3" Type="http://schemas.openxmlformats.org/officeDocument/2006/relationships/slideLayout" Target="../slideLayouts/slideLayout63.xml"/>
</Relationships>
</file>

<file path=ppt/slides/_rels/slide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0.jpeg"/><Relationship Id="rId3" Type="http://schemas.openxmlformats.org/officeDocument/2006/relationships/image" Target="../media/image15.jpeg"/><Relationship Id="rId4" Type="http://schemas.openxmlformats.org/officeDocument/2006/relationships/slideLayout" Target="../slideLayouts/slideLayout6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63.xml"/>
</Relationships>
</file>

<file path=ppt/slides/_rels/slide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0.jpeg"/><Relationship Id="rId3" Type="http://schemas.openxmlformats.org/officeDocument/2006/relationships/slideLayout" Target="../slideLayouts/slideLayout63.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6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87" name="" descr=""/>
          <p:cNvPicPr/>
          <p:nvPr/>
        </p:nvPicPr>
        <p:blipFill>
          <a:blip r:embed="rId1"/>
          <a:stretch/>
        </p:blipFill>
        <p:spPr>
          <a:xfrm>
            <a:off x="2403360" y="1309680"/>
            <a:ext cx="7385040" cy="5538960"/>
          </a:xfrm>
          <a:prstGeom prst="rect">
            <a:avLst/>
          </a:prstGeom>
          <a:ln w="0">
            <a:noFill/>
          </a:ln>
        </p:spPr>
      </p:pic>
      <p:graphicFrame>
        <p:nvGraphicFramePr>
          <p:cNvPr id="488" name=""/>
          <p:cNvGraphicFramePr/>
          <p:nvPr/>
        </p:nvGraphicFramePr>
        <p:xfrm>
          <a:off x="79200" y="1317600"/>
          <a:ext cx="2084040" cy="5541480"/>
        </p:xfrm>
        <a:graphic>
          <a:graphicData uri="http://schemas.openxmlformats.org/drawingml/2006/table">
            <a:tbl>
              <a:tblPr/>
              <a:tblGrid>
                <a:gridCol w="2084040"/>
              </a:tblGrid>
              <a:tr h="5541480">
                <a:tc>
                  <a:txBody>
                    <a:bodyPr anchor="t">
                      <a:noAutofit/>
                    </a:bodyPr>
                    <a:p>
                      <a:pPr>
                        <a:lnSpc>
                          <a:spcPct val="8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1800" spc="-1" strike="noStrike">
                        <a:solidFill>
                          <a:srgbClr val="000000"/>
                        </a:solidFill>
                        <a:latin typeface="Arial"/>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70ad47"/>
                    </a:solidFill>
                  </a:tcPr>
                </a:tc>
              </a:tr>
            </a:tbl>
          </a:graphicData>
        </a:graphic>
      </p:graphicFrame>
      <p:graphicFrame>
        <p:nvGraphicFramePr>
          <p:cNvPr id="489" name=""/>
          <p:cNvGraphicFramePr/>
          <p:nvPr/>
        </p:nvGraphicFramePr>
        <p:xfrm>
          <a:off x="10117080" y="1343160"/>
          <a:ext cx="2084040" cy="5541480"/>
        </p:xfrm>
        <a:graphic>
          <a:graphicData uri="http://schemas.openxmlformats.org/drawingml/2006/table">
            <a:tbl>
              <a:tblPr/>
              <a:tblGrid>
                <a:gridCol w="2084040"/>
              </a:tblGrid>
              <a:tr h="5541480">
                <a:tc>
                  <a:txBody>
                    <a:bodyPr anchor="t">
                      <a:noAutofit/>
                    </a:bodyPr>
                    <a:p>
                      <a:pPr>
                        <a:lnSpc>
                          <a:spcPct val="8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1800" spc="-1" strike="noStrike">
                        <a:solidFill>
                          <a:srgbClr val="000000"/>
                        </a:solidFill>
                        <a:latin typeface="Arial"/>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767171"/>
                    </a:solidFill>
                  </a:tcPr>
                </a:tc>
              </a:tr>
            </a:tbl>
          </a:graphicData>
        </a:graphic>
      </p:graphicFrame>
      <p:pic>
        <p:nvPicPr>
          <p:cNvPr id="490" name="" descr=""/>
          <p:cNvPicPr/>
          <p:nvPr/>
        </p:nvPicPr>
        <p:blipFill>
          <a:blip r:embed="rId2"/>
          <a:stretch/>
        </p:blipFill>
        <p:spPr>
          <a:xfrm>
            <a:off x="10422000" y="1568520"/>
            <a:ext cx="34920" cy="216000"/>
          </a:xfrm>
          <a:prstGeom prst="rect">
            <a:avLst/>
          </a:prstGeom>
          <a:ln w="0">
            <a:noFill/>
          </a:ln>
        </p:spPr>
      </p:pic>
      <p:pic>
        <p:nvPicPr>
          <p:cNvPr id="491" name="" descr=""/>
          <p:cNvPicPr/>
          <p:nvPr/>
        </p:nvPicPr>
        <p:blipFill>
          <a:blip r:embed="rId3"/>
          <a:stretch/>
        </p:blipFill>
        <p:spPr>
          <a:xfrm>
            <a:off x="7238880" y="1816200"/>
            <a:ext cx="34920" cy="215640"/>
          </a:xfrm>
          <a:prstGeom prst="rect">
            <a:avLst/>
          </a:prstGeom>
          <a:ln w="0">
            <a:noFill/>
          </a:ln>
        </p:spPr>
      </p:pic>
      <p:pic>
        <p:nvPicPr>
          <p:cNvPr id="492" name="" descr=""/>
          <p:cNvPicPr/>
          <p:nvPr/>
        </p:nvPicPr>
        <p:blipFill>
          <a:blip r:embed="rId4"/>
          <a:stretch/>
        </p:blipFill>
        <p:spPr>
          <a:xfrm>
            <a:off x="7068960" y="1273320"/>
            <a:ext cx="35280" cy="215640"/>
          </a:xfrm>
          <a:prstGeom prst="rect">
            <a:avLst/>
          </a:prstGeom>
          <a:ln w="0">
            <a:noFill/>
          </a:ln>
        </p:spPr>
      </p:pic>
      <p:pic>
        <p:nvPicPr>
          <p:cNvPr id="493" name="" descr=""/>
          <p:cNvPicPr/>
          <p:nvPr/>
        </p:nvPicPr>
        <p:blipFill>
          <a:blip r:embed="rId5"/>
          <a:stretch/>
        </p:blipFill>
        <p:spPr>
          <a:xfrm>
            <a:off x="7068960" y="1235160"/>
            <a:ext cx="35280" cy="215640"/>
          </a:xfrm>
          <a:prstGeom prst="rect">
            <a:avLst/>
          </a:prstGeom>
          <a:ln w="0">
            <a:noFill/>
          </a:ln>
        </p:spPr>
      </p:pic>
      <p:pic>
        <p:nvPicPr>
          <p:cNvPr id="494" name="" descr=""/>
          <p:cNvPicPr/>
          <p:nvPr/>
        </p:nvPicPr>
        <p:blipFill>
          <a:blip r:embed="rId6"/>
          <a:stretch/>
        </p:blipFill>
        <p:spPr>
          <a:xfrm>
            <a:off x="7000920" y="1006560"/>
            <a:ext cx="34920" cy="215640"/>
          </a:xfrm>
          <a:prstGeom prst="rect">
            <a:avLst/>
          </a:prstGeom>
          <a:ln w="0">
            <a:noFill/>
          </a:ln>
        </p:spPr>
      </p:pic>
      <p:pic>
        <p:nvPicPr>
          <p:cNvPr id="495" name="" descr=""/>
          <p:cNvPicPr/>
          <p:nvPr/>
        </p:nvPicPr>
        <p:blipFill>
          <a:blip r:embed="rId7"/>
          <a:stretch/>
        </p:blipFill>
        <p:spPr>
          <a:xfrm>
            <a:off x="7000920" y="1006560"/>
            <a:ext cx="34920" cy="215640"/>
          </a:xfrm>
          <a:prstGeom prst="rect">
            <a:avLst/>
          </a:prstGeom>
          <a:ln w="0">
            <a:noFill/>
          </a:ln>
        </p:spPr>
      </p:pic>
      <p:pic>
        <p:nvPicPr>
          <p:cNvPr id="496" name="" descr=""/>
          <p:cNvPicPr/>
          <p:nvPr/>
        </p:nvPicPr>
        <p:blipFill>
          <a:blip r:embed="rId8"/>
          <a:stretch/>
        </p:blipFill>
        <p:spPr>
          <a:xfrm>
            <a:off x="11917440" y="2235240"/>
            <a:ext cx="34920" cy="216000"/>
          </a:xfrm>
          <a:prstGeom prst="rect">
            <a:avLst/>
          </a:prstGeom>
          <a:ln w="0">
            <a:noFill/>
          </a:ln>
        </p:spPr>
      </p:pic>
      <p:pic>
        <p:nvPicPr>
          <p:cNvPr id="497" name="" descr=""/>
          <p:cNvPicPr/>
          <p:nvPr/>
        </p:nvPicPr>
        <p:blipFill>
          <a:blip r:embed="rId9"/>
          <a:stretch/>
        </p:blipFill>
        <p:spPr>
          <a:xfrm>
            <a:off x="10898280" y="1530360"/>
            <a:ext cx="34920" cy="216000"/>
          </a:xfrm>
          <a:prstGeom prst="rect">
            <a:avLst/>
          </a:prstGeom>
          <a:ln w="0">
            <a:noFill/>
          </a:ln>
        </p:spPr>
      </p:pic>
      <p:pic>
        <p:nvPicPr>
          <p:cNvPr id="498" name="" descr=""/>
          <p:cNvPicPr/>
          <p:nvPr/>
        </p:nvPicPr>
        <p:blipFill>
          <a:blip r:embed="rId10"/>
          <a:stretch/>
        </p:blipFill>
        <p:spPr>
          <a:xfrm>
            <a:off x="10631520" y="1806480"/>
            <a:ext cx="34920" cy="216000"/>
          </a:xfrm>
          <a:prstGeom prst="rect">
            <a:avLst/>
          </a:prstGeom>
          <a:ln w="0">
            <a:noFill/>
          </a:ln>
        </p:spPr>
      </p:pic>
      <p:pic>
        <p:nvPicPr>
          <p:cNvPr id="499" name="" descr=""/>
          <p:cNvPicPr/>
          <p:nvPr/>
        </p:nvPicPr>
        <p:blipFill>
          <a:blip r:embed="rId11"/>
          <a:stretch/>
        </p:blipFill>
        <p:spPr>
          <a:xfrm>
            <a:off x="10137600" y="0"/>
            <a:ext cx="2030760" cy="2030400"/>
          </a:xfrm>
          <a:prstGeom prst="rect">
            <a:avLst/>
          </a:prstGeom>
          <a:ln w="0">
            <a:noFill/>
          </a:ln>
        </p:spPr>
      </p:pic>
      <p:sp>
        <p:nvSpPr>
          <p:cNvPr id="500" name=""/>
          <p:cNvSpPr/>
          <p:nvPr/>
        </p:nvSpPr>
        <p:spPr>
          <a:xfrm>
            <a:off x="100800" y="285840"/>
            <a:ext cx="10621800" cy="760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Calibri"/>
              </a:rPr>
              <a:t>Ontgroening én vergrijzing in onze vereniging </a:t>
            </a:r>
            <a:endParaRPr b="0" lang="nl-NL" sz="4400" spc="-1" strike="noStrike">
              <a:solidFill>
                <a:srgbClr val="000000"/>
              </a:solidFill>
              <a:latin typeface="Arial"/>
            </a:endParaRPr>
          </a:p>
        </p:txBody>
      </p:sp>
      <p:sp>
        <p:nvSpPr>
          <p:cNvPr id="501" name=""/>
          <p:cNvSpPr/>
          <p:nvPr/>
        </p:nvSpPr>
        <p:spPr>
          <a:xfrm>
            <a:off x="878040" y="2962440"/>
            <a:ext cx="484200" cy="1724040"/>
          </a:xfrm>
          <a:custGeom>
            <a:avLst/>
            <a:gdLst/>
            <a:ahLst/>
            <a:rect l="l" t="t" r="r" b="b"/>
            <a:pathLst>
              <a:path w="1415" h="4788">
                <a:moveTo>
                  <a:pt x="0" y="2052"/>
                </a:moveTo>
                <a:lnTo>
                  <a:pt x="1380" y="2052"/>
                </a:lnTo>
                <a:lnTo>
                  <a:pt x="1380" y="0"/>
                </a:lnTo>
                <a:lnTo>
                  <a:pt x="-35" y="0"/>
                </a:lnTo>
                <a:lnTo>
                  <a:pt x="-35" y="2052"/>
                </a:lnTo>
                <a:lnTo>
                  <a:pt x="1345" y="2052"/>
                </a:lnTo>
                <a:lnTo>
                  <a:pt x="673" y="4788"/>
                </a:lnTo>
                <a:close/>
              </a:path>
            </a:pathLst>
          </a:custGeom>
          <a:solidFill>
            <a:srgbClr val="ff0000"/>
          </a:solidFill>
          <a:ln w="12600">
            <a:solidFill>
              <a:srgbClr val="1d3155"/>
            </a:solidFill>
            <a:miter/>
          </a:ln>
        </p:spPr>
        <p:style>
          <a:lnRef idx="0"/>
          <a:fillRef idx="0"/>
          <a:effectRef idx="0"/>
          <a:fontRef idx="minor"/>
        </p:style>
        <p:txBody>
          <a:bodyPr wrap="none" lIns="90000" rIns="90000" tIns="46800" bIns="46800" anchor="ctr">
            <a:noAutofit/>
          </a:bodyPr>
          <a:p>
            <a:pP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1800" spc="-1" strike="noStrike">
              <a:solidFill>
                <a:srgbClr val="000000"/>
              </a:solidFill>
              <a:latin typeface="Arial"/>
            </a:endParaRPr>
          </a:p>
        </p:txBody>
      </p:sp>
      <p:sp>
        <p:nvSpPr>
          <p:cNvPr id="502" name=""/>
          <p:cNvSpPr/>
          <p:nvPr/>
        </p:nvSpPr>
        <p:spPr>
          <a:xfrm rot="10800000">
            <a:off x="10745280" y="2962080"/>
            <a:ext cx="484200" cy="1724040"/>
          </a:xfrm>
          <a:custGeom>
            <a:avLst/>
            <a:gdLst/>
            <a:ahLst/>
            <a:rect l="l" t="t" r="r" b="b"/>
            <a:pathLst>
              <a:path w="1415" h="4788">
                <a:moveTo>
                  <a:pt x="0" y="2052"/>
                </a:moveTo>
                <a:lnTo>
                  <a:pt x="1380" y="2052"/>
                </a:lnTo>
                <a:lnTo>
                  <a:pt x="1380" y="0"/>
                </a:lnTo>
                <a:lnTo>
                  <a:pt x="-35" y="0"/>
                </a:lnTo>
                <a:lnTo>
                  <a:pt x="-35" y="2052"/>
                </a:lnTo>
                <a:lnTo>
                  <a:pt x="1345" y="2052"/>
                </a:lnTo>
                <a:lnTo>
                  <a:pt x="673" y="4788"/>
                </a:lnTo>
                <a:close/>
              </a:path>
            </a:pathLst>
          </a:custGeom>
          <a:solidFill>
            <a:srgbClr val="ff0000"/>
          </a:solidFill>
          <a:ln w="12600">
            <a:solidFill>
              <a:srgbClr val="1d3155"/>
            </a:solidFill>
            <a:miter/>
          </a:ln>
        </p:spPr>
        <p:style>
          <a:lnRef idx="0"/>
          <a:fillRef idx="0"/>
          <a:effectRef idx="0"/>
          <a:fontRef idx="minor"/>
        </p:style>
        <p:txBody>
          <a:bodyPr wrap="none" lIns="90000" rIns="90000" tIns="46800" bIns="46800" anchor="ctr">
            <a:noAutofit/>
          </a:bodyPr>
          <a:p>
            <a:pP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1800" spc="-1" strike="noStrike">
              <a:solidFill>
                <a:srgbClr val="000000"/>
              </a:solid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3" name="PlaceHolder 1"/>
          <p:cNvSpPr>
            <a:spLocks noGrp="1"/>
          </p:cNvSpPr>
          <p:nvPr>
            <p:ph type="title"/>
          </p:nvPr>
        </p:nvSpPr>
        <p:spPr>
          <a:xfrm>
            <a:off x="1523880" y="1122120"/>
            <a:ext cx="9144000" cy="2385720"/>
          </a:xfrm>
          <a:prstGeom prst="rect">
            <a:avLst/>
          </a:prstGeom>
          <a:noFill/>
          <a:ln w="0">
            <a:noFill/>
          </a:ln>
        </p:spPr>
        <p:txBody>
          <a:bodyPr anchor="b">
            <a:noAutofit/>
          </a:bodyPr>
          <a:p>
            <a:pPr indent="0" algn="ctr">
              <a:lnSpc>
                <a:spcPct val="9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u="sng">
                <a:solidFill>
                  <a:srgbClr val="ccccff"/>
                </a:solidFill>
                <a:uFillTx/>
                <a:latin typeface="Calibri"/>
                <a:ea typeface="Calibri"/>
                <a:hlinkClick r:id="rId1"/>
              </a:rPr>
              <a:t>Wat is vergrijzing? (youtube.com)</a:t>
            </a:r>
            <a:endParaRPr b="0" lang="nl-NL" sz="4400" spc="-1" strike="noStrike">
              <a:solidFill>
                <a:srgbClr val="000000"/>
              </a:solidFill>
              <a:latin typeface="Arial"/>
            </a:endParaRPr>
          </a:p>
        </p:txBody>
      </p:sp>
      <p:pic>
        <p:nvPicPr>
          <p:cNvPr id="504" name="" descr=""/>
          <p:cNvPicPr/>
          <p:nvPr/>
        </p:nvPicPr>
        <p:blipFill>
          <a:blip r:embed="rId2"/>
          <a:stretch/>
        </p:blipFill>
        <p:spPr>
          <a:xfrm>
            <a:off x="10137600" y="0"/>
            <a:ext cx="2030760" cy="2030400"/>
          </a:xfrm>
          <a:prstGeom prst="rect">
            <a:avLst/>
          </a:prstGeom>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5" name="PlaceHolder 1"/>
          <p:cNvSpPr>
            <a:spLocks noGrp="1"/>
          </p:cNvSpPr>
          <p:nvPr>
            <p:ph type="title"/>
          </p:nvPr>
        </p:nvSpPr>
        <p:spPr>
          <a:xfrm>
            <a:off x="182520" y="365040"/>
            <a:ext cx="11592000" cy="1325520"/>
          </a:xfrm>
          <a:prstGeom prst="rect">
            <a:avLst/>
          </a:prstGeom>
          <a:noFill/>
          <a:ln w="0">
            <a:noFill/>
          </a:ln>
        </p:spPr>
        <p:txBody>
          <a:bodyPr anchor="ctr">
            <a:noAutofit/>
          </a:bodyPr>
          <a:p>
            <a:pPr indent="0">
              <a:lnSpc>
                <a:spcPct val="9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0" lang="nl-NL" sz="4400" spc="-1" strike="noStrike">
                <a:solidFill>
                  <a:srgbClr val="000000"/>
                </a:solidFill>
                <a:latin typeface="Calibri Light"/>
              </a:rPr>
              <a:t>(fietsende) ouderen zijn actiever </a:t>
            </a:r>
            <a:br>
              <a:rPr sz="4400"/>
            </a:br>
            <a:r>
              <a:rPr b="0" lang="nl-NL" sz="4400" spc="-1" strike="noStrike">
                <a:solidFill>
                  <a:srgbClr val="000000"/>
                </a:solidFill>
                <a:latin typeface="Calibri Light"/>
              </a:rPr>
              <a:t>en fitter dan ooit</a:t>
            </a:r>
            <a:endParaRPr b="0" lang="nl-NL" sz="4400" spc="-1" strike="noStrike">
              <a:solidFill>
                <a:srgbClr val="000000"/>
              </a:solidFill>
              <a:latin typeface="Arial"/>
            </a:endParaRPr>
          </a:p>
        </p:txBody>
      </p:sp>
      <p:pic>
        <p:nvPicPr>
          <p:cNvPr id="506" name="" descr=""/>
          <p:cNvPicPr/>
          <p:nvPr/>
        </p:nvPicPr>
        <p:blipFill>
          <a:blip r:embed="rId1"/>
          <a:stretch/>
        </p:blipFill>
        <p:spPr>
          <a:xfrm>
            <a:off x="182520" y="2017800"/>
            <a:ext cx="6431040" cy="4618080"/>
          </a:xfrm>
          <a:prstGeom prst="rect">
            <a:avLst/>
          </a:prstGeom>
          <a:ln w="0">
            <a:noFill/>
          </a:ln>
        </p:spPr>
      </p:pic>
      <p:pic>
        <p:nvPicPr>
          <p:cNvPr id="507" name="" descr=""/>
          <p:cNvPicPr/>
          <p:nvPr/>
        </p:nvPicPr>
        <p:blipFill>
          <a:blip r:embed="rId2"/>
          <a:stretch/>
        </p:blipFill>
        <p:spPr>
          <a:xfrm>
            <a:off x="6838920" y="2031840"/>
            <a:ext cx="5168880" cy="4589640"/>
          </a:xfrm>
          <a:prstGeom prst="rect">
            <a:avLst/>
          </a:prstGeom>
          <a:ln w="0">
            <a:noFill/>
          </a:ln>
        </p:spPr>
      </p:pic>
      <p:sp>
        <p:nvSpPr>
          <p:cNvPr id="508" name=""/>
          <p:cNvSpPr/>
          <p:nvPr/>
        </p:nvSpPr>
        <p:spPr>
          <a:xfrm>
            <a:off x="6838920" y="2017800"/>
            <a:ext cx="5168880" cy="364680"/>
          </a:xfrm>
          <a:prstGeom prst="rect">
            <a:avLst/>
          </a:prstGeom>
          <a:solidFill>
            <a:srgbClr val="ffe699"/>
          </a:solidFill>
          <a:ln w="0">
            <a:noFill/>
          </a:ln>
        </p:spPr>
        <p:style>
          <a:lnRef idx="0"/>
          <a:fillRef idx="0"/>
          <a:effectRef idx="0"/>
          <a:fontRef idx="minor"/>
        </p:style>
        <p:txBody>
          <a:bodyPr lIns="90000" rIns="90000" tIns="45000" bIns="450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800" spc="-1" strike="noStrike">
                <a:solidFill>
                  <a:srgbClr val="000000"/>
                </a:solidFill>
                <a:latin typeface="Calibri"/>
              </a:rPr>
              <a:t>En hoe houden we de Fietsersbond representatief?</a:t>
            </a:r>
            <a:endParaRPr b="0" lang="nl-NL" sz="1800" spc="-1" strike="noStrike">
              <a:solidFill>
                <a:srgbClr val="000000"/>
              </a:solidFill>
              <a:latin typeface="Arial"/>
            </a:endParaRPr>
          </a:p>
        </p:txBody>
      </p:sp>
      <p:sp>
        <p:nvSpPr>
          <p:cNvPr id="509" name=""/>
          <p:cNvSpPr/>
          <p:nvPr/>
        </p:nvSpPr>
        <p:spPr>
          <a:xfrm>
            <a:off x="4334040" y="3086280"/>
            <a:ext cx="2199960" cy="1190520"/>
          </a:xfrm>
          <a:prstGeom prst="rect">
            <a:avLst/>
          </a:prstGeom>
          <a:solidFill>
            <a:srgbClr val="b4c7e7"/>
          </a:solidFill>
          <a:ln w="0">
            <a:noFill/>
          </a:ln>
        </p:spPr>
        <p:style>
          <a:lnRef idx="0"/>
          <a:fillRef idx="0"/>
          <a:effectRef idx="0"/>
          <a:fontRef idx="minor"/>
        </p:style>
        <p:txBody>
          <a:bodyPr lIns="90000" rIns="90000" tIns="45000" bIns="450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1800" spc="-1" strike="noStrike">
                <a:solidFill>
                  <a:srgbClr val="000000"/>
                </a:solidFill>
                <a:latin typeface="Calibri"/>
              </a:rPr>
              <a:t>Ouderen blijven langer actief in de maatschappij</a:t>
            </a:r>
            <a:endParaRPr b="0" lang="nl-NL" sz="1800" spc="-1" strike="noStrike">
              <a:solidFill>
                <a:srgbClr val="000000"/>
              </a:solidFill>
              <a:latin typeface="Arial"/>
            </a:endParaRPr>
          </a:p>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1800" spc="-1" strike="noStrike">
              <a:solidFill>
                <a:srgbClr val="000000"/>
              </a:solidFill>
              <a:latin typeface="Arial"/>
            </a:endParaRPr>
          </a:p>
        </p:txBody>
      </p:sp>
      <p:pic>
        <p:nvPicPr>
          <p:cNvPr id="510" name="" descr=""/>
          <p:cNvPicPr/>
          <p:nvPr/>
        </p:nvPicPr>
        <p:blipFill>
          <a:blip r:embed="rId3"/>
          <a:stretch/>
        </p:blipFill>
        <p:spPr>
          <a:xfrm>
            <a:off x="10137600" y="0"/>
            <a:ext cx="2030760" cy="2030400"/>
          </a:xfrm>
          <a:prstGeom prst="rect">
            <a:avLst/>
          </a:prstGeom>
          <a:ln w="0">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1" name="PlaceHolder 1"/>
          <p:cNvSpPr>
            <a:spLocks noGrp="1"/>
          </p:cNvSpPr>
          <p:nvPr>
            <p:ph type="title"/>
          </p:nvPr>
        </p:nvSpPr>
        <p:spPr>
          <a:xfrm>
            <a:off x="838080" y="365040"/>
            <a:ext cx="10515600" cy="1325520"/>
          </a:xfrm>
          <a:prstGeom prst="rect">
            <a:avLst/>
          </a:prstGeom>
          <a:noFill/>
          <a:ln w="0">
            <a:noFill/>
          </a:ln>
        </p:spPr>
        <p:txBody>
          <a:bodyPr anchor="ctr">
            <a:noAutofit/>
          </a:bodyPr>
          <a:p>
            <a:pPr indent="0">
              <a:lnSpc>
                <a:spcPct val="9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Calibri Light"/>
              </a:rPr>
              <a:t>De demografie bij de fietsersbond</a:t>
            </a:r>
            <a:endParaRPr b="0" lang="nl-NL" sz="4400" spc="-1" strike="noStrike">
              <a:solidFill>
                <a:srgbClr val="000000"/>
              </a:solidFill>
              <a:latin typeface="Arial"/>
            </a:endParaRPr>
          </a:p>
        </p:txBody>
      </p:sp>
      <p:sp>
        <p:nvSpPr>
          <p:cNvPr id="512" name="PlaceHolder 2"/>
          <p:cNvSpPr>
            <a:spLocks noGrp="1"/>
          </p:cNvSpPr>
          <p:nvPr>
            <p:ph/>
          </p:nvPr>
        </p:nvSpPr>
        <p:spPr>
          <a:xfrm>
            <a:off x="837720" y="2141280"/>
            <a:ext cx="10935000" cy="4351320"/>
          </a:xfrm>
          <a:prstGeom prst="rect">
            <a:avLst/>
          </a:prstGeom>
          <a:noFill/>
          <a:ln w="0">
            <a:noFill/>
          </a:ln>
        </p:spPr>
        <p:txBody>
          <a:bodyPr anchor="t">
            <a:normAutofit fontScale="79000"/>
          </a:bodyPr>
          <a:p>
            <a:pPr marL="180360" indent="-180360">
              <a:lnSpc>
                <a:spcPct val="90000"/>
              </a:lnSpc>
              <a:spcBef>
                <a:spcPts val="1012"/>
              </a:spcBef>
              <a:spcAft>
                <a:spcPts val="1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We hebben in de regio (Bloemendaal-Haarlem-Velsen) 1056 leden</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a:t>
            </a:r>
            <a:r>
              <a:rPr b="0" lang="nl-NL" sz="2800" spc="-1" strike="noStrike">
                <a:solidFill>
                  <a:srgbClr val="000000"/>
                </a:solidFill>
                <a:latin typeface="Calibri"/>
              </a:rPr>
              <a:t>Ons ledental is stabiel tussen 2014-2024</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2800" spc="-1" strike="noStrike">
              <a:solidFill>
                <a:srgbClr val="000000"/>
              </a:solidFill>
              <a:latin typeface="Arial"/>
            </a:endParaRPr>
          </a:p>
          <a:p>
            <a:pPr marL="180360" indent="-180360">
              <a:lnSpc>
                <a:spcPct val="90000"/>
              </a:lnSpc>
              <a:spcBef>
                <a:spcPts val="1012"/>
              </a:spcBef>
              <a:spcAft>
                <a:spcPts val="1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Gemiddeld is Noord-Hollands FB lid 66 jaar</a:t>
            </a:r>
            <a:endParaRPr b="0" lang="nl-NL" sz="2800" spc="-1" strike="noStrike">
              <a:solidFill>
                <a:srgbClr val="000000"/>
              </a:solidFill>
              <a:latin typeface="Arial"/>
            </a:endParaRPr>
          </a:p>
          <a:p>
            <a:pPr marL="180360" indent="-180360">
              <a:lnSpc>
                <a:spcPct val="90000"/>
              </a:lnSpc>
              <a:spcBef>
                <a:spcPts val="1012"/>
              </a:spcBef>
              <a:spcAft>
                <a:spcPts val="1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En een nieuw FB lid is 62 jaar</a:t>
            </a:r>
            <a:endParaRPr b="0" lang="nl-NL" sz="2800" spc="-1" strike="noStrike">
              <a:solidFill>
                <a:srgbClr val="000000"/>
              </a:solidFill>
              <a:latin typeface="Arial"/>
            </a:endParaRPr>
          </a:p>
          <a:p>
            <a:pPr marL="180360" indent="-180360">
              <a:lnSpc>
                <a:spcPct val="90000"/>
              </a:lnSpc>
              <a:spcBef>
                <a:spcPts val="1012"/>
              </a:spcBef>
              <a:spcAft>
                <a:spcPts val="1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Een actief FB lid (Nederland) is 65 jaar</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Hoe ziet dit er uit in 2030? </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a:t>
            </a:r>
            <a:r>
              <a:rPr b="0" lang="nl-NL" sz="2800" spc="-1" strike="noStrike">
                <a:solidFill>
                  <a:srgbClr val="000000"/>
                </a:solidFill>
                <a:latin typeface="Calibri"/>
              </a:rPr>
              <a:t>Gaan we gemiddeld naar de 70+ ? </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a:t>
            </a:r>
            <a:r>
              <a:rPr b="0" lang="nl-NL" sz="2800" spc="-1" strike="noStrike">
                <a:solidFill>
                  <a:srgbClr val="000000"/>
                </a:solidFill>
                <a:latin typeface="Calibri"/>
              </a:rPr>
              <a:t>Meer of minder leden? </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a:t>
            </a:r>
            <a:r>
              <a:rPr b="0" lang="nl-NL" sz="2800" spc="-1" strike="noStrike">
                <a:solidFill>
                  <a:srgbClr val="000000"/>
                </a:solidFill>
                <a:latin typeface="Calibri"/>
              </a:rPr>
              <a:t>Anders actief?</a:t>
            </a:r>
            <a:endParaRPr b="0" lang="nl-NL" sz="2800" spc="-1" strike="noStrike">
              <a:solidFill>
                <a:srgbClr val="000000"/>
              </a:solidFill>
              <a:latin typeface="Arial"/>
            </a:endParaRPr>
          </a:p>
        </p:txBody>
      </p:sp>
      <p:pic>
        <p:nvPicPr>
          <p:cNvPr id="513" name="" descr=""/>
          <p:cNvPicPr/>
          <p:nvPr/>
        </p:nvPicPr>
        <p:blipFill>
          <a:blip r:embed="rId1"/>
          <a:stretch/>
        </p:blipFill>
        <p:spPr>
          <a:xfrm>
            <a:off x="10137600" y="0"/>
            <a:ext cx="2030760" cy="203040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4" name="" descr=""/>
          <p:cNvPicPr/>
          <p:nvPr/>
        </p:nvPicPr>
        <p:blipFill>
          <a:blip r:embed="rId1"/>
          <a:stretch/>
        </p:blipFill>
        <p:spPr>
          <a:xfrm>
            <a:off x="10137600" y="0"/>
            <a:ext cx="2030760" cy="2030400"/>
          </a:xfrm>
          <a:prstGeom prst="rect">
            <a:avLst/>
          </a:prstGeom>
          <a:ln w="0">
            <a:noFill/>
          </a:ln>
        </p:spPr>
      </p:pic>
      <p:sp>
        <p:nvSpPr>
          <p:cNvPr id="515" name="PlaceHolder 1"/>
          <p:cNvSpPr>
            <a:spLocks noGrp="1"/>
          </p:cNvSpPr>
          <p:nvPr>
            <p:ph type="title"/>
          </p:nvPr>
        </p:nvSpPr>
        <p:spPr>
          <a:xfrm>
            <a:off x="-2819880" y="-2347920"/>
            <a:ext cx="12997080" cy="1474920"/>
          </a:xfrm>
          <a:prstGeom prst="rect">
            <a:avLst/>
          </a:prstGeom>
          <a:noFill/>
          <a:ln w="0">
            <a:noFill/>
          </a:ln>
        </p:spPr>
        <p:txBody>
          <a:bodyPr lIns="0" rIns="0" tIns="0" bIns="0" anchor="ctr">
            <a:noAutofit/>
          </a:bodyPr>
          <a:p>
            <a:pPr indent="0" algn="ctr">
              <a:lnSpc>
                <a:spcPct val="93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4400" spc="-1" strike="noStrike">
              <a:solidFill>
                <a:srgbClr val="000000"/>
              </a:solidFill>
              <a:latin typeface="Arial"/>
            </a:endParaRPr>
          </a:p>
        </p:txBody>
      </p:sp>
      <p:sp>
        <p:nvSpPr>
          <p:cNvPr id="516" name="PlaceHolder 2"/>
          <p:cNvSpPr>
            <a:spLocks noGrp="1"/>
          </p:cNvSpPr>
          <p:nvPr>
            <p:ph/>
          </p:nvPr>
        </p:nvSpPr>
        <p:spPr>
          <a:xfrm>
            <a:off x="122040" y="1195560"/>
            <a:ext cx="12045960" cy="6108480"/>
          </a:xfrm>
          <a:prstGeom prst="rect">
            <a:avLst/>
          </a:prstGeom>
          <a:noFill/>
          <a:ln w="0">
            <a:noFill/>
          </a:ln>
        </p:spPr>
        <p:txBody>
          <a:bodyPr anchor="t">
            <a:normAutofit fontScale="45000"/>
          </a:bodyPr>
          <a:p>
            <a:pPr marL="102600" indent="-102600">
              <a:lnSpc>
                <a:spcPct val="90000"/>
              </a:lnSpc>
              <a:spcBef>
                <a:spcPts val="1012"/>
              </a:spcBef>
              <a:spcAft>
                <a:spcPts val="11"/>
              </a:spcAft>
              <a:buClr>
                <a:srgbClr val="ff66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1" lang="nl-NL" sz="2800" spc="-1" strike="noStrike">
                <a:solidFill>
                  <a:srgbClr val="ff6600"/>
                </a:solidFill>
                <a:latin typeface="Lobster"/>
              </a:rPr>
              <a:t>Motiveren van vrijwilligers: 5 tips</a:t>
            </a:r>
            <a:endParaRPr b="0" lang="nl-NL" sz="2800" spc="-1" strike="noStrike">
              <a:solidFill>
                <a:srgbClr val="000000"/>
              </a:solidFill>
              <a:latin typeface="Arial"/>
            </a:endParaRPr>
          </a:p>
          <a:p>
            <a:pPr marL="102600" indent="-102600">
              <a:lnSpc>
                <a:spcPct val="90000"/>
              </a:lnSpc>
              <a:spcBef>
                <a:spcPts val="1012"/>
              </a:spcBef>
              <a:spcAft>
                <a:spcPts val="11"/>
              </a:spcAft>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1" lang="nl-NL" sz="2800" spc="-1" strike="noStrike">
                <a:solidFill>
                  <a:srgbClr val="000099"/>
                </a:solidFill>
                <a:latin typeface="Open Sans Condensed"/>
              </a:rPr>
              <a:t>Tip 1: Ken de intrinsieke motivatie van je vrijwilligers.</a:t>
            </a:r>
            <a:endParaRPr b="0" lang="nl-NL" sz="2800" spc="-1" strike="noStrike">
              <a:solidFill>
                <a:srgbClr val="000000"/>
              </a:solidFill>
              <a:latin typeface="Arial"/>
            </a:endParaRPr>
          </a:p>
          <a:p>
            <a:pPr marL="102600" indent="-102600">
              <a:lnSpc>
                <a:spcPct val="90000"/>
              </a:lnSpc>
              <a:spcBef>
                <a:spcPts val="1012"/>
              </a:spcBef>
              <a:spcAft>
                <a:spcPts val="11"/>
              </a:spcAft>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0" lang="nl-NL" sz="2800" spc="-1" strike="noStrike">
                <a:solidFill>
                  <a:srgbClr val="000099"/>
                </a:solidFill>
                <a:latin typeface="Open Sans"/>
              </a:rPr>
              <a:t>Het is belangrijk om te weten wat de intrinsieke motivatie is van vrijwilligers in je organisatie. Daar kan veel verschil in zitten. Iemand kan vrijwilliger worden om kennis en ervaring over te dragen, om mensen in de buurt te leren kennen, of om werkervaring op te doen voor een nieuwe baan. Dit zijn slechts enkele voorbeelden. Door daarnaar te vragen en luisteren wat mensen hierop te vertellen hebben leer je de vrijwilligers met wie je werkt goed kennen. Vrijwilligers beter leren kennen en begrijpen wat hun persoonlijke beweegredenen zijn voor hun inzet als vrijwilliger is een belangrijke basis om ze gemotiveerd te houden.</a:t>
            </a:r>
            <a:endParaRPr b="0" lang="nl-NL" sz="2800" spc="-1" strike="noStrike">
              <a:solidFill>
                <a:srgbClr val="000000"/>
              </a:solidFill>
              <a:latin typeface="Arial"/>
            </a:endParaRPr>
          </a:p>
          <a:p>
            <a:pPr marL="102600" indent="-102600">
              <a:lnSpc>
                <a:spcPct val="90000"/>
              </a:lnSpc>
              <a:spcBef>
                <a:spcPts val="1012"/>
              </a:spcBef>
              <a:spcAft>
                <a:spcPts val="11"/>
              </a:spcAft>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1" lang="nl-NL" sz="2800" spc="-1" strike="noStrike">
                <a:solidFill>
                  <a:srgbClr val="000099"/>
                </a:solidFill>
                <a:latin typeface="Open Sans Condensed"/>
              </a:rPr>
              <a:t>Tip 2: Laat vrijwilligers leren.</a:t>
            </a:r>
            <a:endParaRPr b="0" lang="nl-NL" sz="2800" spc="-1" strike="noStrike">
              <a:solidFill>
                <a:srgbClr val="000000"/>
              </a:solidFill>
              <a:latin typeface="Arial"/>
            </a:endParaRPr>
          </a:p>
          <a:p>
            <a:pPr marL="102600" indent="-102600">
              <a:lnSpc>
                <a:spcPct val="90000"/>
              </a:lnSpc>
              <a:spcBef>
                <a:spcPts val="1012"/>
              </a:spcBef>
              <a:spcAft>
                <a:spcPts val="11"/>
              </a:spcAft>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0" lang="nl-NL" sz="2800" spc="-1" strike="noStrike">
                <a:solidFill>
                  <a:srgbClr val="000099"/>
                </a:solidFill>
                <a:latin typeface="Open Sans"/>
              </a:rPr>
              <a:t>Vrijwilligers willen hun werk goed doen en zijn daar vaak serieus mee bezig. Geef ze de mogelijkheid om nog beter te worden in hun werkzaamheden. Dat kan door ze te helpen bij het aanleren van vaardigheden. Een vrijwilliger kan bijvoorbeeld heel goed zijn in bepaalde werkzaamheden, maar de communicatieve vaardigheden zijn onvoldoende. Een training op dat gebied kan wonderen verrichten. Door hiermee bezig te zijn verbetert de kwaliteit van datgene wat de vrijwilliger doet en de vrijwilliger voelt dat ze belangrijk zijn voor dat er ruimte is voor progressie in hun rol.</a:t>
            </a:r>
            <a:endParaRPr b="0" lang="nl-NL" sz="2800" spc="-1" strike="noStrike">
              <a:solidFill>
                <a:srgbClr val="000000"/>
              </a:solidFill>
              <a:latin typeface="Arial"/>
            </a:endParaRPr>
          </a:p>
          <a:p>
            <a:pPr marL="102600" indent="-102600">
              <a:lnSpc>
                <a:spcPct val="90000"/>
              </a:lnSpc>
              <a:spcBef>
                <a:spcPts val="1012"/>
              </a:spcBef>
              <a:spcAft>
                <a:spcPts val="11"/>
              </a:spcAft>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1" lang="nl-NL" sz="2800" spc="-1" strike="noStrike">
                <a:solidFill>
                  <a:srgbClr val="000099"/>
                </a:solidFill>
                <a:latin typeface="Open Sans Condensed"/>
              </a:rPr>
              <a:t>Tip 3: Erken en waardeer de vrijwilliger</a:t>
            </a:r>
            <a:endParaRPr b="0" lang="nl-NL" sz="2800" spc="-1" strike="noStrike">
              <a:solidFill>
                <a:srgbClr val="000000"/>
              </a:solidFill>
              <a:latin typeface="Arial"/>
            </a:endParaRPr>
          </a:p>
          <a:p>
            <a:pPr marL="102600" indent="-102600">
              <a:lnSpc>
                <a:spcPct val="90000"/>
              </a:lnSpc>
              <a:spcBef>
                <a:spcPts val="1012"/>
              </a:spcBef>
              <a:spcAft>
                <a:spcPts val="11"/>
              </a:spcAft>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0" lang="nl-NL" sz="2800" spc="-1" strike="noStrike">
                <a:solidFill>
                  <a:srgbClr val="000099"/>
                </a:solidFill>
                <a:latin typeface="Open Sans"/>
              </a:rPr>
              <a:t>Erkenning en waardering voor wat ze doen geeft vrijwilligers veel voldoening. Dat begint al bij een schouderklopje. Een simpel “dank je wel” werkt vaak al motiverend. Maar erkenning en waardering is er in vele vormen. Bijvoorbeeld een lunch met de vrijwilligers waar je, ook als leidingegevende, tijd voor vrijmaakt. Of de extra aandacht die je een vrijwilliger geeft op bijzondere momenten zoals een verjaardag. De extra aandacht die je hebt voor een vrijwilliger die bijvoorbeeld 5 jaar in dienst is wordt ook erg gewaardeerd. Een vrijwilliger voelt dat ook vaak als erkenning voor de inspanningen die hij of zij gedaan heeft. Voelt de vrijwilliger deze erkenning en waardering niet, dan is de kans groot dat ze gedemotiveerd raken en hun heil als vrijwilliger elders gaan zoeken.</a:t>
            </a:r>
            <a:endParaRPr b="0" lang="nl-NL" sz="2800" spc="-1" strike="noStrike">
              <a:solidFill>
                <a:srgbClr val="000000"/>
              </a:solidFill>
              <a:latin typeface="Arial"/>
            </a:endParaRPr>
          </a:p>
          <a:p>
            <a:pPr marL="102600" indent="-102600">
              <a:lnSpc>
                <a:spcPct val="90000"/>
              </a:lnSpc>
              <a:spcBef>
                <a:spcPts val="1012"/>
              </a:spcBef>
              <a:spcAft>
                <a:spcPts val="11"/>
              </a:spcAft>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1" lang="nl-NL" sz="2800" spc="-1" strike="noStrike">
                <a:solidFill>
                  <a:srgbClr val="000099"/>
                </a:solidFill>
                <a:latin typeface="Open Sans Condensed"/>
              </a:rPr>
              <a:t>Tip 4: Laat vrijwilligers zelf kiezen</a:t>
            </a:r>
            <a:endParaRPr b="0" lang="nl-NL" sz="2800" spc="-1" strike="noStrike">
              <a:solidFill>
                <a:srgbClr val="000000"/>
              </a:solidFill>
              <a:latin typeface="Arial"/>
            </a:endParaRPr>
          </a:p>
          <a:p>
            <a:pPr marL="102600" indent="-102600">
              <a:lnSpc>
                <a:spcPct val="90000"/>
              </a:lnSpc>
              <a:spcBef>
                <a:spcPts val="1012"/>
              </a:spcBef>
              <a:spcAft>
                <a:spcPts val="11"/>
              </a:spcAft>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0" lang="nl-NL" sz="2800" spc="-1" strike="noStrike">
                <a:solidFill>
                  <a:srgbClr val="000099"/>
                </a:solidFill>
                <a:latin typeface="Open Sans"/>
              </a:rPr>
              <a:t>Veel vrijwilligers worden ermee geconfronteerd dat in een organisatie dingen gedaan moeten worden, waar zij als vrijwilliger voor worden gevraagd. Wanneer de vrijwilliger vervolgens een zekere mate van keuzevijheid heeft, komt dit de motivatie ten goede. Dit kan keuzevrijheid zijn om te bepalen welke werkzaamheden, in welke volgorde of op welke manier de vrijwilliger die werkzaamheden oppakt. Als de vrijwilliger zelf ergens voor kiest, is de drijfveer om goed te presteren vele malen hoger.</a:t>
            </a:r>
            <a:endParaRPr b="0" lang="nl-NL" sz="2800" spc="-1" strike="noStrike">
              <a:solidFill>
                <a:srgbClr val="000000"/>
              </a:solidFill>
              <a:latin typeface="Arial"/>
            </a:endParaRPr>
          </a:p>
          <a:p>
            <a:pPr marL="102600" indent="-102600">
              <a:lnSpc>
                <a:spcPct val="90000"/>
              </a:lnSpc>
              <a:spcBef>
                <a:spcPts val="1012"/>
              </a:spcBef>
              <a:spcAft>
                <a:spcPts val="11"/>
              </a:spcAft>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1" lang="nl-NL" sz="2800" spc="-1" strike="noStrike">
                <a:solidFill>
                  <a:srgbClr val="000099"/>
                </a:solidFill>
                <a:latin typeface="Open Sans Condensed"/>
              </a:rPr>
              <a:t>Tip 5: Communiceer richting je vrijwilligers.</a:t>
            </a:r>
            <a:endParaRPr b="0" lang="nl-NL" sz="2800" spc="-1" strike="noStrike">
              <a:solidFill>
                <a:srgbClr val="000000"/>
              </a:solidFill>
              <a:latin typeface="Arial"/>
            </a:endParaRPr>
          </a:p>
          <a:p>
            <a:pPr marL="102600" indent="-102600">
              <a:lnSpc>
                <a:spcPct val="90000"/>
              </a:lnSpc>
              <a:spcBef>
                <a:spcPts val="1012"/>
              </a:spcBef>
              <a:spcAft>
                <a:spcPts val="11"/>
              </a:spcAft>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r>
              <a:rPr b="0" lang="nl-NL" sz="2800" spc="-1" strike="noStrike">
                <a:solidFill>
                  <a:srgbClr val="000099"/>
                </a:solidFill>
                <a:latin typeface="Open Sans"/>
              </a:rPr>
              <a:t>Voor een goede motivatie van vrijwilligers is het belangrijk om aan te geven wat er van ze wordt verwacht. Iemand kan niet aan verwachtingen voldoen wanneer die onbekend zijn en dat werkt ook niet motiverend. Duidelijk aangeven wat de rol is van de vrijwilliger, wat hun taken zijn, en dus ook wat hun taken niet zijn. Dit voorkomt misverstanden. Maar communiceer ook over de veranderingen in de organisatie. Dit laatste wordt vaak vergeten. Vast medewerkers worden vaak beter geïnformeerd dan de vrijwilligers. Die merken dat en voelen zich niet meer serieus genomen. Ze zullen eerder gedemotiveerd raken. Het omgekeerde kan ook: door ze pro-actief te informeren zullen ze makkelijker in veranderingen meegaan en hun positieve bijdrage daaraan leveren, waardoor ze ook gemotiveerd blijven.</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972800"/>
                <a:tab algn="l" pos="11887200"/>
              </a:tabLst>
            </a:pPr>
            <a:endParaRPr b="0" lang="nl-NL" sz="2800" spc="-1" strike="noStrike">
              <a:solidFill>
                <a:srgbClr val="000000"/>
              </a:solidFill>
              <a:latin typeface="Arial"/>
            </a:endParaRPr>
          </a:p>
        </p:txBody>
      </p:sp>
      <p:pic>
        <p:nvPicPr>
          <p:cNvPr id="517" name="" descr=""/>
          <p:cNvPicPr/>
          <p:nvPr/>
        </p:nvPicPr>
        <p:blipFill>
          <a:blip r:embed="rId2"/>
          <a:stretch/>
        </p:blipFill>
        <p:spPr>
          <a:xfrm>
            <a:off x="1009800" y="272880"/>
            <a:ext cx="3530520" cy="109404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8" name="PlaceHolder 1"/>
          <p:cNvSpPr>
            <a:spLocks noGrp="1"/>
          </p:cNvSpPr>
          <p:nvPr>
            <p:ph type="title"/>
          </p:nvPr>
        </p:nvSpPr>
        <p:spPr>
          <a:xfrm>
            <a:off x="-104760" y="281160"/>
            <a:ext cx="10515600" cy="1325520"/>
          </a:xfrm>
          <a:prstGeom prst="rect">
            <a:avLst/>
          </a:prstGeom>
          <a:noFill/>
          <a:ln w="0">
            <a:noFill/>
          </a:ln>
        </p:spPr>
        <p:txBody>
          <a:bodyPr anchor="ctr">
            <a:noAutofit/>
          </a:bodyPr>
          <a:p>
            <a:pPr indent="0">
              <a:lnSpc>
                <a:spcPct val="9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Calibri Light"/>
              </a:rPr>
              <a:t>…</a:t>
            </a:r>
            <a:r>
              <a:rPr b="0" lang="nl-NL" sz="4400" spc="-1" strike="noStrike">
                <a:solidFill>
                  <a:srgbClr val="000000"/>
                </a:solidFill>
                <a:latin typeface="Calibri Light"/>
              </a:rPr>
              <a:t>maar soms lijkt er ook weinig te veranderen</a:t>
            </a:r>
            <a:endParaRPr b="0" lang="nl-NL" sz="4400" spc="-1" strike="noStrike">
              <a:solidFill>
                <a:srgbClr val="000000"/>
              </a:solidFill>
              <a:latin typeface="Arial"/>
            </a:endParaRPr>
          </a:p>
        </p:txBody>
      </p:sp>
      <p:pic>
        <p:nvPicPr>
          <p:cNvPr id="519" name="" descr=""/>
          <p:cNvPicPr/>
          <p:nvPr/>
        </p:nvPicPr>
        <p:blipFill>
          <a:blip r:embed="rId1"/>
          <a:stretch/>
        </p:blipFill>
        <p:spPr>
          <a:xfrm>
            <a:off x="650880" y="1908000"/>
            <a:ext cx="4773600" cy="4351680"/>
          </a:xfrm>
          <a:prstGeom prst="rect">
            <a:avLst/>
          </a:prstGeom>
          <a:ln w="0">
            <a:noFill/>
          </a:ln>
        </p:spPr>
      </p:pic>
      <p:pic>
        <p:nvPicPr>
          <p:cNvPr id="520" name="" descr=""/>
          <p:cNvPicPr/>
          <p:nvPr/>
        </p:nvPicPr>
        <p:blipFill>
          <a:blip r:embed="rId2"/>
          <a:stretch/>
        </p:blipFill>
        <p:spPr>
          <a:xfrm>
            <a:off x="10137600" y="0"/>
            <a:ext cx="2030760" cy="2030400"/>
          </a:xfrm>
          <a:prstGeom prst="rect">
            <a:avLst/>
          </a:prstGeom>
          <a:ln w="0">
            <a:noFill/>
          </a:ln>
        </p:spPr>
      </p:pic>
      <p:pic>
        <p:nvPicPr>
          <p:cNvPr id="521" name="" descr=""/>
          <p:cNvPicPr/>
          <p:nvPr/>
        </p:nvPicPr>
        <p:blipFill>
          <a:blip r:embed="rId3"/>
          <a:stretch/>
        </p:blipFill>
        <p:spPr>
          <a:xfrm>
            <a:off x="5724360" y="1908000"/>
            <a:ext cx="5815080" cy="4361040"/>
          </a:xfrm>
          <a:prstGeom prst="rect">
            <a:avLst/>
          </a:prstGeom>
          <a:ln w="0">
            <a:noFill/>
          </a:ln>
        </p:spPr>
      </p:pic>
      <p:sp>
        <p:nvSpPr>
          <p:cNvPr id="522" name=""/>
          <p:cNvSpPr/>
          <p:nvPr/>
        </p:nvSpPr>
        <p:spPr>
          <a:xfrm>
            <a:off x="1019880" y="6321600"/>
            <a:ext cx="10307880" cy="516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Jong geleerd in 1985…………………………………….. en weer gedaan in 2023</a:t>
            </a:r>
            <a:endParaRPr b="0" lang="nl-NL" sz="2800" spc="-1" strike="noStrike">
              <a:solidFill>
                <a:srgbClr val="000000"/>
              </a:solidFill>
              <a:latin typeface="Arial"/>
            </a:endParaRPr>
          </a:p>
        </p:txBody>
      </p:sp>
      <p:sp>
        <p:nvSpPr>
          <p:cNvPr id="523" name=""/>
          <p:cNvSpPr/>
          <p:nvPr/>
        </p:nvSpPr>
        <p:spPr>
          <a:xfrm rot="19260000">
            <a:off x="676440" y="2674800"/>
            <a:ext cx="484200" cy="978120"/>
          </a:xfrm>
          <a:custGeom>
            <a:avLst/>
            <a:gdLst/>
            <a:ahLst/>
            <a:rect l="l" t="t" r="r" b="b"/>
            <a:pathLst>
              <a:path w="1415" h="2717">
                <a:moveTo>
                  <a:pt x="0" y="2052"/>
                </a:moveTo>
                <a:lnTo>
                  <a:pt x="1380" y="2052"/>
                </a:lnTo>
                <a:lnTo>
                  <a:pt x="1380" y="0"/>
                </a:lnTo>
                <a:lnTo>
                  <a:pt x="-35" y="0"/>
                </a:lnTo>
                <a:lnTo>
                  <a:pt x="-35" y="2052"/>
                </a:lnTo>
                <a:lnTo>
                  <a:pt x="1345" y="2052"/>
                </a:lnTo>
                <a:lnTo>
                  <a:pt x="673" y="2717"/>
                </a:lnTo>
                <a:close/>
              </a:path>
            </a:pathLst>
          </a:custGeom>
          <a:solidFill>
            <a:srgbClr val="4472c4"/>
          </a:solidFill>
          <a:ln w="12600">
            <a:solidFill>
              <a:srgbClr val="1d3155"/>
            </a:solidFill>
            <a:miter/>
          </a:ln>
        </p:spPr>
        <p:style>
          <a:lnRef idx="0"/>
          <a:fillRef idx="0"/>
          <a:effectRef idx="0"/>
          <a:fontRef idx="minor"/>
        </p:style>
        <p:txBody>
          <a:bodyPr wrap="none" lIns="90000" rIns="90000" tIns="46800" bIns="46800" anchor="ctr">
            <a:noAutofit/>
          </a:bodyPr>
          <a:p>
            <a:pP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1800" spc="-1" strike="noStrike">
              <a:solidFill>
                <a:srgbClr val="000000"/>
              </a:solidFill>
              <a:latin typeface="Arial"/>
            </a:endParaRPr>
          </a:p>
        </p:txBody>
      </p:sp>
      <p:sp>
        <p:nvSpPr>
          <p:cNvPr id="524" name=""/>
          <p:cNvSpPr/>
          <p:nvPr/>
        </p:nvSpPr>
        <p:spPr>
          <a:xfrm rot="19260000">
            <a:off x="7670880" y="1811160"/>
            <a:ext cx="484200" cy="978120"/>
          </a:xfrm>
          <a:custGeom>
            <a:avLst/>
            <a:gdLst/>
            <a:ahLst/>
            <a:rect l="l" t="t" r="r" b="b"/>
            <a:pathLst>
              <a:path w="1415" h="2717">
                <a:moveTo>
                  <a:pt x="0" y="2052"/>
                </a:moveTo>
                <a:lnTo>
                  <a:pt x="1380" y="2052"/>
                </a:lnTo>
                <a:lnTo>
                  <a:pt x="1380" y="0"/>
                </a:lnTo>
                <a:lnTo>
                  <a:pt x="-35" y="0"/>
                </a:lnTo>
                <a:lnTo>
                  <a:pt x="-35" y="2052"/>
                </a:lnTo>
                <a:lnTo>
                  <a:pt x="1345" y="2052"/>
                </a:lnTo>
                <a:lnTo>
                  <a:pt x="673" y="2717"/>
                </a:lnTo>
                <a:close/>
              </a:path>
            </a:pathLst>
          </a:custGeom>
          <a:solidFill>
            <a:srgbClr val="4472c4"/>
          </a:solidFill>
          <a:ln w="12600">
            <a:solidFill>
              <a:srgbClr val="1d3155"/>
            </a:solidFill>
            <a:miter/>
          </a:ln>
        </p:spPr>
        <p:style>
          <a:lnRef idx="0"/>
          <a:fillRef idx="0"/>
          <a:effectRef idx="0"/>
          <a:fontRef idx="minor"/>
        </p:style>
        <p:txBody>
          <a:bodyPr wrap="none" lIns="90000" rIns="90000" tIns="46800" bIns="46800" anchor="ctr">
            <a:noAutofit/>
          </a:bodyPr>
          <a:p>
            <a:pPr>
              <a:lnSpc>
                <a:spcPct val="93000"/>
              </a:lnSpc>
              <a:spcBef>
                <a:spcPts val="11"/>
              </a:spcBef>
              <a:spcAft>
                <a:spcPts val="1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1800" spc="-1" strike="noStrike">
              <a:solidFill>
                <a:srgbClr val="000000"/>
              </a:solid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5" name="PlaceHolder 1"/>
          <p:cNvSpPr>
            <a:spLocks noGrp="1"/>
          </p:cNvSpPr>
          <p:nvPr>
            <p:ph type="title"/>
          </p:nvPr>
        </p:nvSpPr>
        <p:spPr>
          <a:xfrm>
            <a:off x="838080" y="365040"/>
            <a:ext cx="10515600" cy="1325520"/>
          </a:xfrm>
          <a:prstGeom prst="rect">
            <a:avLst/>
          </a:prstGeom>
          <a:noFill/>
          <a:ln w="0">
            <a:noFill/>
          </a:ln>
        </p:spPr>
        <p:txBody>
          <a:bodyPr anchor="ctr">
            <a:noAutofit/>
          </a:bodyPr>
          <a:p>
            <a:pPr indent="0">
              <a:lnSpc>
                <a:spcPct val="9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Calibri Light"/>
              </a:rPr>
              <a:t>Tips van jongerenplatform amsterdam</a:t>
            </a:r>
            <a:br>
              <a:rPr sz="4400"/>
            </a:br>
            <a:r>
              <a:rPr b="0" lang="nl-NL" sz="4400" spc="-1" strike="noStrike">
                <a:solidFill>
                  <a:srgbClr val="000000"/>
                </a:solidFill>
                <a:latin typeface="Calibri Light"/>
              </a:rPr>
              <a:t>….hoe kun je jongeren bereiken?</a:t>
            </a:r>
            <a:endParaRPr b="0" lang="nl-NL" sz="4400" spc="-1" strike="noStrike">
              <a:solidFill>
                <a:srgbClr val="000000"/>
              </a:solidFill>
              <a:latin typeface="Arial"/>
            </a:endParaRPr>
          </a:p>
        </p:txBody>
      </p:sp>
      <p:sp>
        <p:nvSpPr>
          <p:cNvPr id="526" name="PlaceHolder 2"/>
          <p:cNvSpPr>
            <a:spLocks noGrp="1"/>
          </p:cNvSpPr>
          <p:nvPr>
            <p:ph/>
          </p:nvPr>
        </p:nvSpPr>
        <p:spPr>
          <a:xfrm>
            <a:off x="423720" y="2055960"/>
            <a:ext cx="11344320" cy="4527360"/>
          </a:xfrm>
          <a:prstGeom prst="rect">
            <a:avLst/>
          </a:prstGeom>
          <a:noFill/>
          <a:ln w="0">
            <a:noFill/>
          </a:ln>
        </p:spPr>
        <p:txBody>
          <a:bodyPr anchor="t">
            <a:normAutofit fontScale="21000"/>
          </a:bodyPr>
          <a:p>
            <a:pPr marL="47880" indent="-47880">
              <a:lnSpc>
                <a:spcPct val="90000"/>
              </a:lnSpc>
              <a:spcBef>
                <a:spcPts val="1012"/>
              </a:spcBef>
              <a:spcAft>
                <a:spcPts val="11"/>
              </a:spcAft>
              <a:buClr>
                <a:srgbClr val="3c3c3b"/>
              </a:buClr>
              <a:buFont typeface="trasandin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0" lang="nl-NL" sz="5200" spc="-1" strike="noStrike">
                <a:solidFill>
                  <a:srgbClr val="3c3c3b"/>
                </a:solidFill>
                <a:latin typeface="trasandina"/>
              </a:rPr>
              <a:t>Via hun </a:t>
            </a:r>
            <a:r>
              <a:rPr b="1" lang="nl-NL" sz="5200" spc="-1" strike="noStrike">
                <a:solidFill>
                  <a:srgbClr val="3c3c3b"/>
                </a:solidFill>
                <a:latin typeface="trasandina"/>
              </a:rPr>
              <a:t>smartphone</a:t>
            </a:r>
            <a:r>
              <a:rPr b="0" lang="nl-NL" sz="5200" spc="-1" strike="noStrike">
                <a:solidFill>
                  <a:srgbClr val="3c3c3b"/>
                </a:solidFill>
                <a:latin typeface="trasandina"/>
              </a:rPr>
              <a:t>, dus via social media (Instagram, tik tok bijvoorbeeld). Zorg voor beknopte informatie en geef aan waar ze zo nodig meer informatie over het onderwerp kunnen vinden.</a:t>
            </a:r>
            <a:endParaRPr b="0" lang="nl-NL" sz="5200" spc="-1" strike="noStrike">
              <a:solidFill>
                <a:srgbClr val="000000"/>
              </a:solidFill>
              <a:latin typeface="Arial"/>
            </a:endParaRPr>
          </a:p>
          <a:p>
            <a:pPr marL="47880" indent="-47880">
              <a:lnSpc>
                <a:spcPct val="90000"/>
              </a:lnSpc>
              <a:spcBef>
                <a:spcPts val="1012"/>
              </a:spcBef>
              <a:spcAft>
                <a:spcPts val="11"/>
              </a:spcAft>
              <a:buClr>
                <a:srgbClr val="3c3c3b"/>
              </a:buClr>
              <a:buFont typeface="trasandin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1" lang="nl-NL" sz="5200" spc="-1" strike="noStrike">
                <a:solidFill>
                  <a:srgbClr val="3c3c3b"/>
                </a:solidFill>
                <a:latin typeface="trasandina"/>
              </a:rPr>
              <a:t>Google</a:t>
            </a:r>
            <a:r>
              <a:rPr b="0" lang="nl-NL" sz="5200" spc="-1" strike="noStrike">
                <a:solidFill>
                  <a:srgbClr val="3c3c3b"/>
                </a:solidFill>
                <a:latin typeface="trasandina"/>
              </a:rPr>
              <a:t> is de zoekmachine waar jongeren veel mee opzoeken. Zorg dat hun zoektermen bij jullie boodschap uitkomen. Zorg dat de op jongeren gerichte informatie eerder bovenkomt dan die gericht op professionals.</a:t>
            </a:r>
            <a:endParaRPr b="0" lang="nl-NL" sz="5200" spc="-1" strike="noStrike">
              <a:solidFill>
                <a:srgbClr val="000000"/>
              </a:solidFill>
              <a:latin typeface="Arial"/>
            </a:endParaRPr>
          </a:p>
          <a:p>
            <a:pPr marL="47880" indent="-47880">
              <a:lnSpc>
                <a:spcPct val="90000"/>
              </a:lnSpc>
              <a:spcBef>
                <a:spcPts val="1012"/>
              </a:spcBef>
              <a:spcAft>
                <a:spcPts val="11"/>
              </a:spcAft>
              <a:buClr>
                <a:srgbClr val="3c3c3b"/>
              </a:buClr>
              <a:buFont typeface="trasandin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0" lang="nl-NL" sz="5200" spc="-1" strike="noStrike">
                <a:solidFill>
                  <a:srgbClr val="3c3c3b"/>
                </a:solidFill>
                <a:latin typeface="trasandina"/>
              </a:rPr>
              <a:t>Zorg dat informatie vind- en zichtbaar is op </a:t>
            </a:r>
            <a:r>
              <a:rPr b="1" lang="nl-NL" sz="5200" spc="-1" strike="noStrike">
                <a:solidFill>
                  <a:srgbClr val="3c3c3b"/>
                </a:solidFill>
                <a:latin typeface="trasandina"/>
              </a:rPr>
              <a:t>scholen</a:t>
            </a:r>
            <a:r>
              <a:rPr b="0" lang="nl-NL" sz="5200" spc="-1" strike="noStrike">
                <a:solidFill>
                  <a:srgbClr val="3c3c3b"/>
                </a:solidFill>
                <a:latin typeface="trasandina"/>
              </a:rPr>
              <a:t>, daar zijn jongeren tenslotte een groot deel van hun tijd. Via leraren, mentoren, en met kaartjes en posters.</a:t>
            </a:r>
            <a:endParaRPr b="0" lang="nl-NL" sz="5200" spc="-1" strike="noStrike">
              <a:solidFill>
                <a:srgbClr val="000000"/>
              </a:solidFill>
              <a:latin typeface="Arial"/>
            </a:endParaRPr>
          </a:p>
          <a:p>
            <a:pPr marL="47880" indent="-47880">
              <a:lnSpc>
                <a:spcPct val="90000"/>
              </a:lnSpc>
              <a:spcBef>
                <a:spcPts val="1012"/>
              </a:spcBef>
              <a:spcAft>
                <a:spcPts val="11"/>
              </a:spcAft>
              <a:buClr>
                <a:srgbClr val="3c3c3b"/>
              </a:buClr>
              <a:buFont typeface="trasandin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1" lang="nl-NL" sz="5200" spc="-1" strike="noStrike">
                <a:solidFill>
                  <a:srgbClr val="3c3c3b"/>
                </a:solidFill>
                <a:latin typeface="trasandina"/>
              </a:rPr>
              <a:t>Mond-tot-mond reclame</a:t>
            </a:r>
            <a:r>
              <a:rPr b="0" lang="nl-NL" sz="5200" spc="-1" strike="noStrike">
                <a:solidFill>
                  <a:srgbClr val="3c3c3b"/>
                </a:solidFill>
                <a:latin typeface="trasandina"/>
              </a:rPr>
              <a:t>: Jongeren kijken niet snel zelf op een website. Vaker worden ze door hun omgeving gewezen op of getipt over relevante informatie. De (goede) ervaring van anderen heeft invloed op jongeren en lijkt betrouwbaar waardoor ze eerder naar een website of naar specifieke informatie zullen zoeken.</a:t>
            </a:r>
            <a:endParaRPr b="0" lang="nl-NL" sz="5200" spc="-1" strike="noStrike">
              <a:solidFill>
                <a:srgbClr val="000000"/>
              </a:solidFill>
              <a:latin typeface="Arial"/>
            </a:endParaRPr>
          </a:p>
          <a:p>
            <a:pPr marL="47880" indent="-47880">
              <a:lnSpc>
                <a:spcPct val="90000"/>
              </a:lnSpc>
              <a:spcBef>
                <a:spcPts val="1012"/>
              </a:spcBef>
              <a:spcAft>
                <a:spcPts val="11"/>
              </a:spcAft>
              <a:buClr>
                <a:srgbClr val="3c3c3b"/>
              </a:buClr>
              <a:buFont typeface="trasandin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1" lang="nl-NL" sz="5200" spc="-1" strike="noStrike">
                <a:solidFill>
                  <a:srgbClr val="3c3c3b"/>
                </a:solidFill>
                <a:latin typeface="trasandina"/>
              </a:rPr>
              <a:t>Taalgebruik</a:t>
            </a:r>
            <a:r>
              <a:rPr b="0" lang="nl-NL" sz="5200" spc="-1" strike="noStrike">
                <a:solidFill>
                  <a:srgbClr val="3c3c3b"/>
                </a:solidFill>
                <a:latin typeface="trasandina"/>
              </a:rPr>
              <a:t>: schrijf in eenvoudige taal, korte zinnen en zonder moeilijke woorden. Jongeren – uitzonderingen daargelaten – lezen tegenwoordig niet veel meer en een deel is laag geletterd. Mails en brieven worden amper gelezen. De meesten, vooral onder de 18 jaar, zien de urgentie daar niet van in en vinden ze vaak te ingewikkeld geschreven.</a:t>
            </a:r>
            <a:endParaRPr b="0" lang="nl-NL" sz="5200" spc="-1" strike="noStrike">
              <a:solidFill>
                <a:srgbClr val="000000"/>
              </a:solidFill>
              <a:latin typeface="Arial"/>
            </a:endParaRPr>
          </a:p>
          <a:p>
            <a:pPr marL="47880" indent="-47880">
              <a:lnSpc>
                <a:spcPct val="90000"/>
              </a:lnSpc>
              <a:spcBef>
                <a:spcPts val="1012"/>
              </a:spcBef>
              <a:spcAft>
                <a:spcPts val="11"/>
              </a:spcAft>
              <a:buClr>
                <a:srgbClr val="3c3c3b"/>
              </a:buClr>
              <a:buFont typeface="trasandin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0" lang="nl-NL" sz="5200" spc="-1" strike="noStrike">
                <a:solidFill>
                  <a:srgbClr val="3c3c3b"/>
                </a:solidFill>
                <a:latin typeface="trasandina"/>
              </a:rPr>
              <a:t>Producten of diensten die uitleg nodig hebben, kan je beter toelichten in </a:t>
            </a:r>
            <a:r>
              <a:rPr b="1" lang="nl-NL" sz="5200" spc="-1" strike="noStrike">
                <a:solidFill>
                  <a:srgbClr val="3c3c3b"/>
                </a:solidFill>
                <a:latin typeface="trasandina"/>
              </a:rPr>
              <a:t>beeldende elementen</a:t>
            </a:r>
            <a:r>
              <a:rPr b="0" lang="nl-NL" sz="5200" spc="-1" strike="noStrike">
                <a:solidFill>
                  <a:srgbClr val="3c3c3b"/>
                </a:solidFill>
                <a:latin typeface="trasandina"/>
              </a:rPr>
              <a:t>. Zo houd je de aandacht van de jongeren meer vast. Ook foto’s of filmpjes op social media trekken de aandacht van jongeren. Zorg bij filmpjes altijd voor ondertiteling. Op veel momenten kunnen jongeren het geluid niet aanzetten.</a:t>
            </a:r>
            <a:endParaRPr b="0" lang="nl-NL" sz="5200" spc="-1" strike="noStrike">
              <a:solidFill>
                <a:srgbClr val="000000"/>
              </a:solidFill>
              <a:latin typeface="Arial"/>
            </a:endParaRPr>
          </a:p>
          <a:p>
            <a:pPr marL="47880" indent="-47880">
              <a:lnSpc>
                <a:spcPct val="90000"/>
              </a:lnSpc>
              <a:spcBef>
                <a:spcPts val="1012"/>
              </a:spcBef>
              <a:spcAft>
                <a:spcPts val="11"/>
              </a:spcAft>
              <a:buClr>
                <a:srgbClr val="3c3c3b"/>
              </a:buClr>
              <a:buFont typeface="trasandin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1" lang="nl-NL" sz="5200" spc="-1" strike="noStrike">
                <a:solidFill>
                  <a:srgbClr val="3c3c3b"/>
                </a:solidFill>
                <a:latin typeface="trasandina"/>
              </a:rPr>
              <a:t>What’s in it for me?</a:t>
            </a:r>
            <a:r>
              <a:rPr b="0" lang="nl-NL" sz="5200" spc="-1" strike="noStrike">
                <a:solidFill>
                  <a:srgbClr val="3c3c3b"/>
                </a:solidFill>
                <a:latin typeface="trasandina"/>
              </a:rPr>
              <a:t> Wat is de toegevoegde waarde van jouw boodschap voor jongeren? Zorg dat dat duidelijke wordt. Wat hebben ze aan jouw informatie? En zorg dat je informatie op het </a:t>
            </a:r>
            <a:r>
              <a:rPr b="0" i="1" lang="nl-NL" sz="5200" spc="-1" strike="noStrike">
                <a:solidFill>
                  <a:srgbClr val="3c3c3b"/>
                </a:solidFill>
                <a:latin typeface="trasandina"/>
              </a:rPr>
              <a:t>juiste moment</a:t>
            </a:r>
            <a:r>
              <a:rPr b="0" lang="nl-NL" sz="5200" spc="-1" strike="noStrike">
                <a:solidFill>
                  <a:srgbClr val="3c3c3b"/>
                </a:solidFill>
                <a:latin typeface="trasandina"/>
              </a:rPr>
              <a:t> vindbaar is. Jongeren benadrukken dat het belangrijk is dat de informatie makkelijk te vinden moet zijn op het moment dat je het nodig hebt. Ze achten de kans heel klein dat ze zich bijvoorbeeld in soorten hulpverlening gaan verdiepen ‘als ze nog geen eigen probleem hebben’. Als het voor hun niet relevant is dan gooien ze een folder weg maar op het moment dat er dan echt iets aan de hand is, moet het goed vindbaar zijn.</a:t>
            </a:r>
            <a:endParaRPr b="0" lang="nl-NL" sz="5200" spc="-1" strike="noStrike">
              <a:solidFill>
                <a:srgbClr val="000000"/>
              </a:solidFill>
              <a:latin typeface="Arial"/>
            </a:endParaRPr>
          </a:p>
          <a:p>
            <a:pPr marL="47880" indent="-47880">
              <a:lnSpc>
                <a:spcPct val="90000"/>
              </a:lnSpc>
              <a:spcBef>
                <a:spcPts val="1012"/>
              </a:spcBef>
              <a:spcAft>
                <a:spcPts val="11"/>
              </a:spcAft>
              <a:buClr>
                <a:srgbClr val="3c3c3b"/>
              </a:buClr>
              <a:buFont typeface="trasandin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1" lang="nl-NL" sz="5200" spc="-1" strike="noStrike">
                <a:solidFill>
                  <a:srgbClr val="3c3c3b"/>
                </a:solidFill>
                <a:latin typeface="trasandina"/>
              </a:rPr>
              <a:t>Posters</a:t>
            </a:r>
            <a:r>
              <a:rPr b="0" lang="nl-NL" sz="5200" spc="-1" strike="noStrike">
                <a:solidFill>
                  <a:srgbClr val="3c3c3b"/>
                </a:solidFill>
                <a:latin typeface="trasandina"/>
              </a:rPr>
              <a:t> op openbare plekken kunnen effectief zijn, als het om algemene informatie gaat die iedere jongere aangaat (zoals over wat je moet regelen als je 18 jaar oud wordt). Maar jongeren zijn huiverig om naar een poster te kijken als het gaat over iets met persoonlijke problemen. ‘’Straks ziet iedereen dat ik naar een poster kijk over hulpverlening, wat zullen ze wel niet van me denken’’.</a:t>
            </a:r>
            <a:endParaRPr b="0" lang="nl-NL" sz="5200" spc="-1" strike="noStrike">
              <a:solidFill>
                <a:srgbClr val="000000"/>
              </a:solidFill>
              <a:latin typeface="Arial"/>
            </a:endParaRPr>
          </a:p>
          <a:p>
            <a:pPr marL="47880" indent="-47880">
              <a:lnSpc>
                <a:spcPct val="90000"/>
              </a:lnSpc>
              <a:spcBef>
                <a:spcPts val="1012"/>
              </a:spcBef>
              <a:spcAft>
                <a:spcPts val="11"/>
              </a:spcAft>
              <a:buClr>
                <a:srgbClr val="3c3c3b"/>
              </a:buClr>
              <a:buFont typeface="trasandin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1" lang="nl-NL" sz="5200" spc="-1" strike="noStrike">
                <a:solidFill>
                  <a:srgbClr val="3c3c3b"/>
                </a:solidFill>
                <a:latin typeface="trasandina"/>
              </a:rPr>
              <a:t>Laat jongeren content maken</a:t>
            </a:r>
            <a:r>
              <a:rPr b="0" lang="nl-NL" sz="5200" spc="-1" strike="noStrike">
                <a:solidFill>
                  <a:srgbClr val="3c3c3b"/>
                </a:solidFill>
                <a:latin typeface="trasandina"/>
              </a:rPr>
              <a:t> voor jongeren. Jongeren weten welke content authentiek door jongeren gemaakt is, ze prikken door het ‘jongerensausje’ van organisaties heen. Gebruik geen straattaal, praat gewoon algemeen beschaafd Nederlands (ABN).</a:t>
            </a:r>
            <a:endParaRPr b="0" lang="nl-NL" sz="5200" spc="-1" strike="noStrike">
              <a:solidFill>
                <a:srgbClr val="000000"/>
              </a:solidFill>
              <a:latin typeface="Arial"/>
            </a:endParaRPr>
          </a:p>
          <a:p>
            <a:pPr marL="47880" indent="-47880">
              <a:lnSpc>
                <a:spcPct val="90000"/>
              </a:lnSpc>
              <a:spcBef>
                <a:spcPts val="1012"/>
              </a:spcBef>
              <a:spcAft>
                <a:spcPts val="11"/>
              </a:spcAft>
              <a:buClr>
                <a:srgbClr val="3c3c3b"/>
              </a:buClr>
              <a:buFont typeface="trasandina"/>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0" lang="nl-NL" sz="5200" spc="-1" strike="noStrike">
                <a:solidFill>
                  <a:srgbClr val="3c3c3b"/>
                </a:solidFill>
                <a:latin typeface="trasandina"/>
              </a:rPr>
              <a:t>Maak gebruik van </a:t>
            </a:r>
            <a:r>
              <a:rPr b="1" lang="nl-NL" sz="5200" spc="-1" strike="noStrike">
                <a:solidFill>
                  <a:srgbClr val="3c3c3b"/>
                </a:solidFill>
                <a:latin typeface="trasandina"/>
              </a:rPr>
              <a:t>rolmodellen</a:t>
            </a:r>
            <a:r>
              <a:rPr b="0" lang="nl-NL" sz="5200" spc="-1" strike="noStrike">
                <a:solidFill>
                  <a:srgbClr val="3c3c3b"/>
                </a:solidFill>
                <a:latin typeface="trasandina"/>
              </a:rPr>
              <a:t> – maar let wel op wie je daarvoor uitkiest – iemand die zich ergens voor inzet vanuit intrinsieke motivatie en het niet doet voor de </a:t>
            </a:r>
            <a:r>
              <a:rPr b="0" i="1" lang="nl-NL" sz="5200" spc="-1" strike="noStrike">
                <a:solidFill>
                  <a:srgbClr val="3c3c3b"/>
                </a:solidFill>
                <a:latin typeface="trasandina"/>
              </a:rPr>
              <a:t>money</a:t>
            </a:r>
            <a:r>
              <a:rPr b="0" lang="nl-NL" sz="5200" spc="-1" strike="noStrike">
                <a:solidFill>
                  <a:srgbClr val="3c3c3b"/>
                </a:solidFill>
                <a:latin typeface="trasandina"/>
              </a:rPr>
              <a:t> en de </a:t>
            </a:r>
            <a:r>
              <a:rPr b="0" i="1" lang="nl-NL" sz="5200" spc="-1" strike="noStrike">
                <a:solidFill>
                  <a:srgbClr val="3c3c3b"/>
                </a:solidFill>
                <a:latin typeface="trasandina"/>
              </a:rPr>
              <a:t>fame</a:t>
            </a:r>
            <a:r>
              <a:rPr b="0" lang="nl-NL" sz="5200" spc="-1" strike="noStrike">
                <a:solidFill>
                  <a:srgbClr val="3c3c3b"/>
                </a:solidFill>
                <a:latin typeface="trasandina"/>
              </a:rPr>
              <a:t>. Geef jongeren ook een strategische en invloedrijke rol in de organisatie – geef ze eigenaarschap en maak gebruik van jongerenambassadeurs</a:t>
            </a:r>
            <a:endParaRPr b="0" lang="nl-NL" sz="52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endParaRPr b="0" lang="nl-NL" sz="5200" spc="-1" strike="noStrike">
              <a:solidFill>
                <a:srgbClr val="000000"/>
              </a:solidFill>
              <a:latin typeface="Arial"/>
            </a:endParaRPr>
          </a:p>
        </p:txBody>
      </p:sp>
      <p:pic>
        <p:nvPicPr>
          <p:cNvPr id="527" name="" descr=""/>
          <p:cNvPicPr/>
          <p:nvPr/>
        </p:nvPicPr>
        <p:blipFill>
          <a:blip r:embed="rId1"/>
          <a:stretch/>
        </p:blipFill>
        <p:spPr>
          <a:xfrm>
            <a:off x="10137600" y="0"/>
            <a:ext cx="2030760" cy="203040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8" name="PlaceHolder 1"/>
          <p:cNvSpPr>
            <a:spLocks noGrp="1"/>
          </p:cNvSpPr>
          <p:nvPr>
            <p:ph type="title"/>
          </p:nvPr>
        </p:nvSpPr>
        <p:spPr>
          <a:xfrm>
            <a:off x="149400" y="250920"/>
            <a:ext cx="10515600" cy="1325520"/>
          </a:xfrm>
          <a:prstGeom prst="rect">
            <a:avLst/>
          </a:prstGeom>
          <a:noFill/>
          <a:ln w="0">
            <a:noFill/>
          </a:ln>
        </p:spPr>
        <p:txBody>
          <a:bodyPr anchor="ctr">
            <a:noAutofit/>
          </a:bodyPr>
          <a:p>
            <a:pPr indent="0">
              <a:lnSpc>
                <a:spcPct val="9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Calibri Light"/>
              </a:rPr>
              <a:t>Wat doet onze vereniging om “fit” te blijven?</a:t>
            </a:r>
            <a:endParaRPr b="0" lang="nl-NL" sz="4400" spc="-1" strike="noStrike">
              <a:solidFill>
                <a:srgbClr val="000000"/>
              </a:solidFill>
              <a:latin typeface="Arial"/>
            </a:endParaRPr>
          </a:p>
        </p:txBody>
      </p:sp>
      <p:sp>
        <p:nvSpPr>
          <p:cNvPr id="529" name="PlaceHolder 2"/>
          <p:cNvSpPr>
            <a:spLocks noGrp="1"/>
          </p:cNvSpPr>
          <p:nvPr>
            <p:ph/>
          </p:nvPr>
        </p:nvSpPr>
        <p:spPr>
          <a:xfrm>
            <a:off x="838080" y="1825200"/>
            <a:ext cx="10515600" cy="4351320"/>
          </a:xfrm>
          <a:prstGeom prst="rect">
            <a:avLst/>
          </a:prstGeom>
          <a:noFill/>
          <a:ln w="0">
            <a:noFill/>
          </a:ln>
        </p:spPr>
        <p:txBody>
          <a:bodyPr anchor="t">
            <a:normAutofit fontScale="79000"/>
          </a:bodyPr>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Werven van vrijwilligers (hoeven geen lid te zijn!)</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introductieprogramma</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duidelijke taakomschrijvingen</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actief betrekken vrijwilligers bij landelijke campagnes</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meer zichtbaarheid van vrijwilligers op de website</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landelijke themagroepen voor fietsers met aangepaste fiets </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a:t>
            </a:r>
            <a:r>
              <a:rPr b="0" lang="nl-NL" sz="2800" spc="-1" strike="noStrike">
                <a:solidFill>
                  <a:srgbClr val="000000"/>
                </a:solidFill>
                <a:latin typeface="Calibri"/>
              </a:rPr>
              <a:t>resp. mensen met een speedpedelec</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Notie: ouderen zijn meer bereid geld te doneren dan jongeren</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a:t>
            </a:r>
            <a:r>
              <a:rPr b="0" lang="nl-NL" sz="2800" spc="-1" strike="noStrike">
                <a:solidFill>
                  <a:srgbClr val="000000"/>
                </a:solidFill>
                <a:latin typeface="Calibri"/>
              </a:rPr>
              <a:t>waar richt je je als vereniging dan op om mensen te werven? </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2800" spc="-1" strike="noStrike">
                <a:solidFill>
                  <a:srgbClr val="000000"/>
                </a:solidFill>
                <a:latin typeface="Calibri"/>
              </a:rPr>
              <a:t>… </a:t>
            </a:r>
            <a:r>
              <a:rPr b="0" lang="nl-NL" sz="2800" spc="-1" strike="noStrike">
                <a:solidFill>
                  <a:srgbClr val="000000"/>
                </a:solidFill>
                <a:latin typeface="Calibri"/>
              </a:rPr>
              <a:t>onderscheid maken in acties voor leden, vrijwilligers, acties?</a:t>
            </a:r>
            <a:endParaRPr b="0" lang="nl-NL" sz="2800" spc="-1" strike="noStrike">
              <a:solidFill>
                <a:srgbClr val="000000"/>
              </a:solidFill>
              <a:latin typeface="Arial"/>
            </a:endParaRPr>
          </a:p>
        </p:txBody>
      </p:sp>
      <p:pic>
        <p:nvPicPr>
          <p:cNvPr id="530" name="" descr=""/>
          <p:cNvPicPr/>
          <p:nvPr/>
        </p:nvPicPr>
        <p:blipFill>
          <a:blip r:embed="rId1"/>
          <a:stretch/>
        </p:blipFill>
        <p:spPr>
          <a:xfrm>
            <a:off x="10344240" y="4925880"/>
            <a:ext cx="1617480" cy="1078200"/>
          </a:xfrm>
          <a:prstGeom prst="rect">
            <a:avLst/>
          </a:prstGeom>
          <a:ln w="0">
            <a:noFill/>
          </a:ln>
        </p:spPr>
      </p:pic>
      <p:pic>
        <p:nvPicPr>
          <p:cNvPr id="531" name="" descr=""/>
          <p:cNvPicPr/>
          <p:nvPr/>
        </p:nvPicPr>
        <p:blipFill>
          <a:blip r:embed="rId2"/>
          <a:stretch/>
        </p:blipFill>
        <p:spPr>
          <a:xfrm>
            <a:off x="10137600" y="0"/>
            <a:ext cx="2030760" cy="2030400"/>
          </a:xfrm>
          <a:prstGeom prst="rect">
            <a:avLst/>
          </a:prstGeom>
          <a:ln w="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2" name="PlaceHolder 1"/>
          <p:cNvSpPr>
            <a:spLocks noGrp="1"/>
          </p:cNvSpPr>
          <p:nvPr>
            <p:ph type="title"/>
          </p:nvPr>
        </p:nvSpPr>
        <p:spPr>
          <a:xfrm>
            <a:off x="838080" y="365040"/>
            <a:ext cx="10515600" cy="1325520"/>
          </a:xfrm>
          <a:prstGeom prst="rect">
            <a:avLst/>
          </a:prstGeom>
          <a:noFill/>
          <a:ln w="0">
            <a:noFill/>
          </a:ln>
        </p:spPr>
        <p:txBody>
          <a:bodyPr anchor="ctr">
            <a:noAutofit/>
          </a:bodyPr>
          <a:p>
            <a:pPr indent="0">
              <a:lnSpc>
                <a:spcPct val="90000"/>
              </a:lnSpc>
              <a:spcBef>
                <a:spcPts val="11"/>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nl-NL" sz="4400" spc="-1" strike="noStrike">
                <a:solidFill>
                  <a:srgbClr val="000000"/>
                </a:solidFill>
                <a:latin typeface="Calibri Light"/>
              </a:rPr>
              <a:t>De vragen voor de tafelgesprekken</a:t>
            </a:r>
            <a:br>
              <a:rPr sz="4400"/>
            </a:br>
            <a:r>
              <a:rPr b="0" lang="nl-NL" sz="4400" spc="-1" strike="noStrike">
                <a:solidFill>
                  <a:srgbClr val="000000"/>
                </a:solidFill>
                <a:latin typeface="Calibri Light"/>
              </a:rPr>
              <a:t>we blijven relevant voor de fietser door….</a:t>
            </a:r>
            <a:endParaRPr b="0" lang="nl-NL" sz="4400" spc="-1" strike="noStrike">
              <a:solidFill>
                <a:srgbClr val="000000"/>
              </a:solidFill>
              <a:latin typeface="Arial"/>
            </a:endParaRPr>
          </a:p>
        </p:txBody>
      </p:sp>
      <p:sp>
        <p:nvSpPr>
          <p:cNvPr id="533" name="PlaceHolder 2"/>
          <p:cNvSpPr>
            <a:spLocks noGrp="1"/>
          </p:cNvSpPr>
          <p:nvPr>
            <p:ph/>
          </p:nvPr>
        </p:nvSpPr>
        <p:spPr>
          <a:xfrm>
            <a:off x="333000" y="2141280"/>
            <a:ext cx="11744280" cy="4351320"/>
          </a:xfrm>
          <a:prstGeom prst="rect">
            <a:avLst/>
          </a:prstGeom>
          <a:noFill/>
          <a:ln w="0">
            <a:noFill/>
          </a:ln>
        </p:spPr>
        <p:txBody>
          <a:bodyPr anchor="t">
            <a:normAutofit/>
          </a:bodyPr>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0" lang="nl-NL" sz="2800" spc="-1" strike="noStrike">
                <a:solidFill>
                  <a:srgbClr val="000000"/>
                </a:solidFill>
                <a:latin typeface="Calibri"/>
              </a:rPr>
              <a:t>1.Welke adviezen hebben we hierbij voor handelen van de fb-landelijk?</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0" lang="nl-NL" sz="2800" spc="-1" strike="noStrike">
                <a:solidFill>
                  <a:srgbClr val="000000"/>
                </a:solidFill>
                <a:latin typeface="Calibri"/>
              </a:rPr>
              <a:t>2. Wat kan de coördinatiegroep regio Haarlem betekenen?</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0" lang="nl-NL" sz="2800" spc="-1" strike="noStrike">
                <a:solidFill>
                  <a:srgbClr val="000000"/>
                </a:solidFill>
                <a:latin typeface="Calibri"/>
              </a:rPr>
              <a:t>3.Wat kunnen we als individuele leden/lokale actieve afdelingen (anders) doen?</a:t>
            </a: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endParaRPr b="0" lang="nl-NL" sz="2800" spc="-1" strike="noStrike">
              <a:solidFill>
                <a:srgbClr val="000000"/>
              </a:solidFill>
              <a:latin typeface="Arial"/>
            </a:endParaRPr>
          </a:p>
          <a:p>
            <a:pPr indent="0">
              <a:lnSpc>
                <a:spcPct val="90000"/>
              </a:lnSpc>
              <a:spcBef>
                <a:spcPts val="1012"/>
              </a:spcBef>
              <a:spcAft>
                <a:spcPts val="1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 algn="l" pos="10972800"/>
              </a:tabLst>
            </a:pPr>
            <a:r>
              <a:rPr b="0" lang="nl-NL" sz="2800" spc="-1" strike="noStrike">
                <a:solidFill>
                  <a:srgbClr val="000000"/>
                </a:solidFill>
                <a:latin typeface="Calibri"/>
              </a:rPr>
              <a:t>4.OF…wat gaat er mis als we als huidige vereniging langzamerhand uitsterven?</a:t>
            </a:r>
            <a:endParaRPr b="0" lang="nl-NL" sz="2800" spc="-1" strike="noStrike">
              <a:solidFill>
                <a:srgbClr val="000000"/>
              </a:solidFill>
              <a:latin typeface="Arial"/>
            </a:endParaRPr>
          </a:p>
        </p:txBody>
      </p:sp>
      <p:pic>
        <p:nvPicPr>
          <p:cNvPr id="534" name="" descr=""/>
          <p:cNvPicPr/>
          <p:nvPr/>
        </p:nvPicPr>
        <p:blipFill>
          <a:blip r:embed="rId1"/>
          <a:stretch/>
        </p:blipFill>
        <p:spPr>
          <a:xfrm>
            <a:off x="10137600" y="0"/>
            <a:ext cx="2030760" cy="2030400"/>
          </a:xfrm>
          <a:prstGeom prst="rect">
            <a:avLst/>
          </a:prstGeom>
          <a:ln w="0">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122</TotalTime>
  <Application>LibreOffice/7.5.9.2$Windows_X86_64 LibreOffice_project/cdeefe45c17511d326101eed8008ac4092f278a9</Application>
  <AppVersion>15.0000</AppVersion>
  <Company>Provincie Noord-Holland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2024-01-18T20:33:38Z</dcterms:created>
  <dc:creator>Kees Joustra</dc:creator>
  <dc:description/>
  <dc:language>nl-NL</dc:language>
  <cp:lastModifiedBy>Kees Joustra</cp:lastModifiedBy>
  <dcterms:modified xsi:type="dcterms:W3CDTF">2024-01-20T19:58:22Z</dcterms:modified>
  <cp:revision>1</cp:revision>
  <dc:subject/>
  <dc:title>PowerPoint-presentatie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Breedbeeld</vt:lpwstr>
  </property>
  <property fmtid="{D5CDD505-2E9C-101B-9397-08002B2CF9AE}" pid="3" name="Slides">
    <vt:i4>9</vt:i4>
  </property>
</Properties>
</file>